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Default Extension="xlsm" ContentType="application/vnd.ms-excel.sheet.macroEnabled.12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ls" ContentType="application/vnd.ms-exce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notesSlides/notesSlide5.xml" ContentType="application/vnd.openxmlformats-officedocument.presentationml.notesSlide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Override PartName="/ppt/diagrams/quickStyle1.xml" ContentType="application/vnd.openxmlformats-officedocument.drawingml.diagramStyle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312" r:id="rId3"/>
    <p:sldId id="295" r:id="rId4"/>
    <p:sldId id="300" r:id="rId5"/>
    <p:sldId id="302" r:id="rId6"/>
    <p:sldId id="293" r:id="rId7"/>
    <p:sldId id="304" r:id="rId8"/>
    <p:sldId id="294" r:id="rId9"/>
    <p:sldId id="307" r:id="rId10"/>
    <p:sldId id="308" r:id="rId11"/>
    <p:sldId id="309" r:id="rId12"/>
    <p:sldId id="311" r:id="rId13"/>
    <p:sldId id="313" r:id="rId14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060"/>
    <a:srgbClr val="3F84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050" autoAdjust="0"/>
    <p:restoredTop sz="94717" autoAdjust="0"/>
  </p:normalViewPr>
  <p:slideViewPr>
    <p:cSldViewPr>
      <p:cViewPr varScale="1">
        <p:scale>
          <a:sx n="103" d="100"/>
          <a:sy n="103" d="100"/>
        </p:scale>
        <p:origin x="-26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Macro-Enabled_Worksheet1.xlsm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IN"/>
  <c:chart>
    <c:title>
      <c:tx>
        <c:rich>
          <a:bodyPr/>
          <a:lstStyle/>
          <a:p>
            <a:pPr>
              <a:defRPr lang="en-AU"/>
            </a:pPr>
            <a:r>
              <a:rPr lang="en-US" dirty="0" smtClean="0"/>
              <a:t>Sample</a:t>
            </a:r>
            <a:endParaRPr lang="en-US" dirty="0"/>
          </a:p>
        </c:rich>
      </c:tx>
      <c:layout>
        <c:manualLayout>
          <c:xMode val="edge"/>
          <c:yMode val="edge"/>
          <c:x val="0.36233467483231613"/>
          <c:y val="0"/>
        </c:manualLayout>
      </c:layout>
      <c:spPr>
        <a:noFill/>
        <a:ln w="25406">
          <a:noFill/>
        </a:ln>
      </c:spPr>
    </c:title>
    <c:plotArea>
      <c:layout>
        <c:manualLayout>
          <c:layoutTarget val="inner"/>
          <c:xMode val="edge"/>
          <c:yMode val="edge"/>
          <c:x val="2.3492650144572903E-2"/>
          <c:y val="8.6983527511549683E-2"/>
          <c:w val="0.50813379626759303"/>
          <c:h val="0.91301647248845164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FFA300"/>
            </a:solidFill>
            <a:ln w="25406">
              <a:noFill/>
            </a:ln>
          </c:spPr>
          <c:dPt>
            <c:idx val="0"/>
            <c:spPr>
              <a:solidFill>
                <a:srgbClr val="E29000"/>
              </a:solidFill>
              <a:ln w="25406">
                <a:noFill/>
              </a:ln>
            </c:spPr>
          </c:dPt>
          <c:dPt>
            <c:idx val="1"/>
            <c:spPr>
              <a:solidFill>
                <a:srgbClr val="CD691D"/>
              </a:solidFill>
              <a:ln w="25406">
                <a:noFill/>
              </a:ln>
            </c:spPr>
          </c:dPt>
          <c:dPt>
            <c:idx val="2"/>
            <c:spPr>
              <a:solidFill>
                <a:srgbClr val="A4091D"/>
              </a:solidFill>
              <a:ln w="25406">
                <a:noFill/>
              </a:ln>
            </c:spPr>
          </c:dPt>
          <c:dPt>
            <c:idx val="3"/>
            <c:spPr>
              <a:solidFill>
                <a:srgbClr val="62287A"/>
              </a:solidFill>
              <a:ln w="25406">
                <a:noFill/>
              </a:ln>
            </c:spPr>
          </c:dPt>
          <c:dPt>
            <c:idx val="4"/>
            <c:spPr>
              <a:solidFill>
                <a:srgbClr val="74A700"/>
              </a:solidFill>
              <a:ln w="25406">
                <a:noFill/>
              </a:ln>
            </c:spPr>
          </c:dPt>
          <c:dPt>
            <c:idx val="5"/>
            <c:spPr>
              <a:solidFill>
                <a:srgbClr val="00883B"/>
              </a:solidFill>
              <a:ln w="25406">
                <a:noFill/>
              </a:ln>
            </c:spPr>
          </c:dPt>
          <c:cat>
            <c:strRef>
              <c:f>Sheet1!$A$2:$A$7</c:f>
              <c:strCache>
                <c:ptCount val="6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  <c:pt idx="4">
                  <c:v>5th Qtr</c:v>
                </c:pt>
                <c:pt idx="5">
                  <c:v>6th Qtr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8.2000000000000011</c:v>
                </c:pt>
                <c:pt idx="1">
                  <c:v>6.5</c:v>
                </c:pt>
                <c:pt idx="2">
                  <c:v>3</c:v>
                </c:pt>
                <c:pt idx="3">
                  <c:v>2</c:v>
                </c:pt>
                <c:pt idx="4">
                  <c:v>0.5</c:v>
                </c:pt>
                <c:pt idx="5">
                  <c:v>0.4</c:v>
                </c:pt>
              </c:numCache>
            </c:numRef>
          </c:val>
        </c:ser>
        <c:firstSliceAng val="0"/>
        <c:holeSize val="50"/>
      </c:doughnutChart>
      <c:spPr>
        <a:noFill/>
        <a:ln w="25406">
          <a:noFill/>
        </a:ln>
      </c:spPr>
    </c:plotArea>
    <c:legend>
      <c:legendPos val="r"/>
      <c:layout>
        <c:manualLayout>
          <c:xMode val="edge"/>
          <c:yMode val="edge"/>
          <c:x val="0.61988304093567204"/>
          <c:y val="0.33230769230769758"/>
          <c:w val="0.14327485380117044"/>
          <c:h val="0.48000000000000032"/>
        </c:manualLayout>
      </c:layout>
      <c:spPr>
        <a:noFill/>
        <a:ln w="25406">
          <a:noFill/>
        </a:ln>
      </c:spPr>
      <c:txPr>
        <a:bodyPr/>
        <a:lstStyle/>
        <a:p>
          <a:pPr>
            <a:defRPr lang="en-AU"/>
          </a:pPr>
          <a:endParaRPr lang="en-US"/>
        </a:p>
      </c:txPr>
    </c:legend>
    <c:plotVisOnly val="1"/>
    <c:dispBlanksAs val="zero"/>
  </c:chart>
  <c:spPr>
    <a:noFill/>
    <a:ln>
      <a:noFill/>
    </a:ln>
  </c:spPr>
  <c:txPr>
    <a:bodyPr/>
    <a:lstStyle/>
    <a:p>
      <a:pPr>
        <a:defRPr sz="1800"/>
      </a:pPr>
      <a:endParaRPr lang="en-US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F55F553-9DCB-4A7A-929A-4B1EF3DA4C95}" type="doc">
      <dgm:prSet loTypeId="urn:microsoft.com/office/officeart/2005/8/layout/radial1" loCatId="relationship" qsTypeId="urn:microsoft.com/office/officeart/2005/8/quickstyle/simple3" qsCatId="simple" csTypeId="urn:microsoft.com/office/officeart/2005/8/colors/accent0_3" csCatId="mainScheme" phldr="1"/>
      <dgm:spPr/>
      <dgm:t>
        <a:bodyPr/>
        <a:lstStyle/>
        <a:p>
          <a:endParaRPr lang="en-IN"/>
        </a:p>
      </dgm:t>
    </dgm:pt>
    <dgm:pt modelId="{05DBE8D4-C964-4717-86BF-9DE033C00714}">
      <dgm:prSet phldrT="[Text]"/>
      <dgm:spPr/>
      <dgm:t>
        <a:bodyPr/>
        <a:lstStyle/>
        <a:p>
          <a:r>
            <a:rPr lang="en-US" cap="all" baseline="0" dirty="0" smtClean="0"/>
            <a:t>Professional Liability Exposures</a:t>
          </a:r>
        </a:p>
        <a:p>
          <a:r>
            <a:rPr lang="en-US" cap="all" baseline="0" dirty="0" smtClean="0"/>
            <a:t>(Examples)</a:t>
          </a:r>
          <a:endParaRPr lang="en-IN" cap="all" baseline="0" dirty="0"/>
        </a:p>
      </dgm:t>
    </dgm:pt>
    <dgm:pt modelId="{3004EA89-B384-4103-8A93-000C9870DE5C}" type="parTrans" cxnId="{0F833B7C-4C2C-4494-941B-88305DE6B43C}">
      <dgm:prSet/>
      <dgm:spPr/>
      <dgm:t>
        <a:bodyPr/>
        <a:lstStyle/>
        <a:p>
          <a:endParaRPr lang="en-IN"/>
        </a:p>
      </dgm:t>
    </dgm:pt>
    <dgm:pt modelId="{1BD698AD-930D-47F9-9188-D8230895B7B4}" type="sibTrans" cxnId="{0F833B7C-4C2C-4494-941B-88305DE6B43C}">
      <dgm:prSet/>
      <dgm:spPr/>
      <dgm:t>
        <a:bodyPr/>
        <a:lstStyle/>
        <a:p>
          <a:endParaRPr lang="en-IN"/>
        </a:p>
      </dgm:t>
    </dgm:pt>
    <dgm:pt modelId="{C572F442-5E1E-4772-B6CC-5B8DEBBCC21B}">
      <dgm:prSet phldrT="[Text]"/>
      <dgm:spPr/>
      <dgm:t>
        <a:bodyPr/>
        <a:lstStyle/>
        <a:p>
          <a:r>
            <a:rPr lang="en-US" cap="all" baseline="0" smtClean="0"/>
            <a:t>Other Service Providers  </a:t>
          </a:r>
          <a:endParaRPr lang="en-IN" cap="all" baseline="0" dirty="0"/>
        </a:p>
      </dgm:t>
    </dgm:pt>
    <dgm:pt modelId="{362C40C0-CB57-47A6-99A7-7E2CF6802942}" type="parTrans" cxnId="{B272F42B-C308-4C3C-BF8F-DE1DC4BC9924}">
      <dgm:prSet/>
      <dgm:spPr/>
      <dgm:t>
        <a:bodyPr/>
        <a:lstStyle/>
        <a:p>
          <a:endParaRPr lang="en-IN"/>
        </a:p>
      </dgm:t>
    </dgm:pt>
    <dgm:pt modelId="{45EF2308-7FA6-4092-81FB-87CD50FC09F3}" type="sibTrans" cxnId="{B272F42B-C308-4C3C-BF8F-DE1DC4BC9924}">
      <dgm:prSet/>
      <dgm:spPr/>
      <dgm:t>
        <a:bodyPr/>
        <a:lstStyle/>
        <a:p>
          <a:endParaRPr lang="en-IN"/>
        </a:p>
      </dgm:t>
    </dgm:pt>
    <dgm:pt modelId="{8F0C0653-B832-4EB1-9505-AA8877D1BFEC}">
      <dgm:prSet phldrT="[Text]"/>
      <dgm:spPr/>
      <dgm:t>
        <a:bodyPr/>
        <a:lstStyle/>
        <a:p>
          <a:r>
            <a:rPr lang="en-US" cap="all" baseline="0" smtClean="0"/>
            <a:t>Retail Providers</a:t>
          </a:r>
          <a:endParaRPr lang="en-IN" cap="all" baseline="0" dirty="0"/>
        </a:p>
      </dgm:t>
    </dgm:pt>
    <dgm:pt modelId="{1AC8196F-5298-4ADB-9E38-63F17B7A4188}" type="parTrans" cxnId="{63B592A7-3984-4CAC-B907-8BE41DB6B760}">
      <dgm:prSet/>
      <dgm:spPr/>
      <dgm:t>
        <a:bodyPr/>
        <a:lstStyle/>
        <a:p>
          <a:endParaRPr lang="en-IN"/>
        </a:p>
      </dgm:t>
    </dgm:pt>
    <dgm:pt modelId="{008A67D6-89B6-41E4-8D3A-7E0DA07730B5}" type="sibTrans" cxnId="{63B592A7-3984-4CAC-B907-8BE41DB6B760}">
      <dgm:prSet/>
      <dgm:spPr/>
      <dgm:t>
        <a:bodyPr/>
        <a:lstStyle/>
        <a:p>
          <a:endParaRPr lang="en-IN"/>
        </a:p>
      </dgm:t>
    </dgm:pt>
    <dgm:pt modelId="{5667772D-3083-4081-B92D-C995668F8337}">
      <dgm:prSet phldrT="[Text]"/>
      <dgm:spPr/>
      <dgm:t>
        <a:bodyPr/>
        <a:lstStyle/>
        <a:p>
          <a:r>
            <a:rPr lang="en-US" cap="all" baseline="0" smtClean="0"/>
            <a:t>Path Labs</a:t>
          </a:r>
          <a:endParaRPr lang="en-IN" cap="all" baseline="0" dirty="0"/>
        </a:p>
      </dgm:t>
    </dgm:pt>
    <dgm:pt modelId="{3A7F7262-F311-4BE0-838A-AC62384799E8}" type="parTrans" cxnId="{ECA72DF3-AFD4-419C-BFAA-DFA0674B80DB}">
      <dgm:prSet/>
      <dgm:spPr/>
      <dgm:t>
        <a:bodyPr/>
        <a:lstStyle/>
        <a:p>
          <a:endParaRPr lang="en-IN"/>
        </a:p>
      </dgm:t>
    </dgm:pt>
    <dgm:pt modelId="{4C8974D8-89FF-438F-AA69-E607A1BDA6B0}" type="sibTrans" cxnId="{ECA72DF3-AFD4-419C-BFAA-DFA0674B80DB}">
      <dgm:prSet/>
      <dgm:spPr/>
      <dgm:t>
        <a:bodyPr/>
        <a:lstStyle/>
        <a:p>
          <a:endParaRPr lang="en-IN"/>
        </a:p>
      </dgm:t>
    </dgm:pt>
    <dgm:pt modelId="{E66C1B3B-4C3C-44E2-8439-3B59AA4BE6AC}">
      <dgm:prSet phldrT="[Text]"/>
      <dgm:spPr/>
      <dgm:t>
        <a:bodyPr/>
        <a:lstStyle/>
        <a:p>
          <a:r>
            <a:rPr lang="en-US" cap="all" baseline="0" smtClean="0"/>
            <a:t>Doctors</a:t>
          </a:r>
          <a:endParaRPr lang="en-IN" cap="all" baseline="0" dirty="0"/>
        </a:p>
      </dgm:t>
    </dgm:pt>
    <dgm:pt modelId="{217CC788-6BAE-490B-BA12-C535411B23E6}" type="parTrans" cxnId="{9E1C1DA7-E97A-4BF9-AAB3-8E3407EDFDF2}">
      <dgm:prSet/>
      <dgm:spPr/>
      <dgm:t>
        <a:bodyPr/>
        <a:lstStyle/>
        <a:p>
          <a:endParaRPr lang="en-IN"/>
        </a:p>
      </dgm:t>
    </dgm:pt>
    <dgm:pt modelId="{6ACC79FC-5877-4EE4-905F-1DB000180653}" type="sibTrans" cxnId="{9E1C1DA7-E97A-4BF9-AAB3-8E3407EDFDF2}">
      <dgm:prSet/>
      <dgm:spPr/>
      <dgm:t>
        <a:bodyPr/>
        <a:lstStyle/>
        <a:p>
          <a:endParaRPr lang="en-IN"/>
        </a:p>
      </dgm:t>
    </dgm:pt>
    <dgm:pt modelId="{CE5A7143-740E-463A-8913-0A69E0CC17F7}">
      <dgm:prSet phldrT="[Text]"/>
      <dgm:spPr/>
      <dgm:t>
        <a:bodyPr/>
        <a:lstStyle/>
        <a:p>
          <a:r>
            <a:rPr lang="en-US" cap="all" baseline="0" smtClean="0"/>
            <a:t>Dentists</a:t>
          </a:r>
          <a:endParaRPr lang="en-IN" cap="all" baseline="0" dirty="0"/>
        </a:p>
      </dgm:t>
    </dgm:pt>
    <dgm:pt modelId="{D1C53A84-ED35-4A42-9B5D-FA55B2FD107A}" type="parTrans" cxnId="{F0579E3A-363F-4C2C-BFDD-36F3BA3F1524}">
      <dgm:prSet/>
      <dgm:spPr/>
      <dgm:t>
        <a:bodyPr/>
        <a:lstStyle/>
        <a:p>
          <a:endParaRPr lang="en-IN"/>
        </a:p>
      </dgm:t>
    </dgm:pt>
    <dgm:pt modelId="{8DE8B37B-9D36-47BA-880A-753277579B77}" type="sibTrans" cxnId="{F0579E3A-363F-4C2C-BFDD-36F3BA3F1524}">
      <dgm:prSet/>
      <dgm:spPr/>
      <dgm:t>
        <a:bodyPr/>
        <a:lstStyle/>
        <a:p>
          <a:endParaRPr lang="en-IN"/>
        </a:p>
      </dgm:t>
    </dgm:pt>
    <dgm:pt modelId="{A0A0E9E2-520B-4D1E-AEEA-54B5DDECFDFA}">
      <dgm:prSet phldrT="[Text]"/>
      <dgm:spPr/>
      <dgm:t>
        <a:bodyPr/>
        <a:lstStyle/>
        <a:p>
          <a:r>
            <a:rPr lang="en-US" cap="all" baseline="0" smtClean="0"/>
            <a:t>Hospitals</a:t>
          </a:r>
          <a:endParaRPr lang="en-IN" cap="all" baseline="0" dirty="0"/>
        </a:p>
      </dgm:t>
    </dgm:pt>
    <dgm:pt modelId="{C2252753-E9AF-4DD8-B4AC-0FF77E989A81}" type="parTrans" cxnId="{E7485DD5-4477-40FF-B137-9823A906C55A}">
      <dgm:prSet/>
      <dgm:spPr/>
      <dgm:t>
        <a:bodyPr/>
        <a:lstStyle/>
        <a:p>
          <a:endParaRPr lang="en-IN"/>
        </a:p>
      </dgm:t>
    </dgm:pt>
    <dgm:pt modelId="{4E2EBD1D-B9A5-458D-868E-577183060132}" type="sibTrans" cxnId="{E7485DD5-4477-40FF-B137-9823A906C55A}">
      <dgm:prSet/>
      <dgm:spPr/>
      <dgm:t>
        <a:bodyPr/>
        <a:lstStyle/>
        <a:p>
          <a:endParaRPr lang="en-IN"/>
        </a:p>
      </dgm:t>
    </dgm:pt>
    <dgm:pt modelId="{39D7579E-5795-4576-82C0-D042517E411E}">
      <dgm:prSet phldrT="[Text]"/>
      <dgm:spPr/>
      <dgm:t>
        <a:bodyPr/>
        <a:lstStyle/>
        <a:p>
          <a:r>
            <a:rPr lang="en-US" cap="all" baseline="0" smtClean="0"/>
            <a:t>Fitness Centers</a:t>
          </a:r>
          <a:endParaRPr lang="en-IN" cap="all" baseline="0" dirty="0"/>
        </a:p>
      </dgm:t>
    </dgm:pt>
    <dgm:pt modelId="{D0C04C9A-35EC-4A03-B2A4-8CDAE98FBC45}" type="parTrans" cxnId="{19D5F5BD-E4D2-435D-9DD8-20B5FF92A976}">
      <dgm:prSet/>
      <dgm:spPr/>
      <dgm:t>
        <a:bodyPr/>
        <a:lstStyle/>
        <a:p>
          <a:endParaRPr lang="en-IN"/>
        </a:p>
      </dgm:t>
    </dgm:pt>
    <dgm:pt modelId="{21CB7B27-0978-4C0B-B0A3-1220FF57896F}" type="sibTrans" cxnId="{19D5F5BD-E4D2-435D-9DD8-20B5FF92A976}">
      <dgm:prSet/>
      <dgm:spPr/>
      <dgm:t>
        <a:bodyPr/>
        <a:lstStyle/>
        <a:p>
          <a:endParaRPr lang="en-IN"/>
        </a:p>
      </dgm:t>
    </dgm:pt>
    <dgm:pt modelId="{8AA5F0B1-FFB3-410D-AE66-3F774BC047F2}">
      <dgm:prSet phldrT="[Text]"/>
      <dgm:spPr/>
      <dgm:t>
        <a:bodyPr/>
        <a:lstStyle/>
        <a:p>
          <a:r>
            <a:rPr lang="en-US" cap="all" baseline="0" smtClean="0"/>
            <a:t>Counselors</a:t>
          </a:r>
          <a:endParaRPr lang="en-IN" cap="all" baseline="0" dirty="0"/>
        </a:p>
      </dgm:t>
    </dgm:pt>
    <dgm:pt modelId="{AAEDCA3D-EA8C-44C6-9664-08B5621C9B07}" type="parTrans" cxnId="{59B7DBD3-D885-44FC-848C-A8E6F755BA66}">
      <dgm:prSet/>
      <dgm:spPr/>
      <dgm:t>
        <a:bodyPr/>
        <a:lstStyle/>
        <a:p>
          <a:endParaRPr lang="en-IN"/>
        </a:p>
      </dgm:t>
    </dgm:pt>
    <dgm:pt modelId="{ECD997F2-D014-4F66-A4B2-30C6B36FAD20}" type="sibTrans" cxnId="{59B7DBD3-D885-44FC-848C-A8E6F755BA66}">
      <dgm:prSet/>
      <dgm:spPr/>
      <dgm:t>
        <a:bodyPr/>
        <a:lstStyle/>
        <a:p>
          <a:endParaRPr lang="en-IN"/>
        </a:p>
      </dgm:t>
    </dgm:pt>
    <dgm:pt modelId="{2854F796-1D3A-47CB-871E-F7BFBA53A7B6}">
      <dgm:prSet phldrT="[Text]"/>
      <dgm:spPr/>
      <dgm:t>
        <a:bodyPr/>
        <a:lstStyle/>
        <a:p>
          <a:r>
            <a:rPr lang="en-US" cap="all" baseline="0" smtClean="0"/>
            <a:t>Entertainment Providers</a:t>
          </a:r>
          <a:endParaRPr lang="en-IN" cap="all" baseline="0" dirty="0"/>
        </a:p>
      </dgm:t>
    </dgm:pt>
    <dgm:pt modelId="{64E10D1A-4986-4FAB-A3D1-27023F6E238A}" type="parTrans" cxnId="{69694D93-A5C3-4BBE-828A-C2EFB4E9E67B}">
      <dgm:prSet/>
      <dgm:spPr/>
      <dgm:t>
        <a:bodyPr/>
        <a:lstStyle/>
        <a:p>
          <a:endParaRPr lang="en-IN"/>
        </a:p>
      </dgm:t>
    </dgm:pt>
    <dgm:pt modelId="{7B3CCC16-26C2-43DA-96CA-52DE78545180}" type="sibTrans" cxnId="{69694D93-A5C3-4BBE-828A-C2EFB4E9E67B}">
      <dgm:prSet/>
      <dgm:spPr/>
      <dgm:t>
        <a:bodyPr/>
        <a:lstStyle/>
        <a:p>
          <a:endParaRPr lang="en-IN"/>
        </a:p>
      </dgm:t>
    </dgm:pt>
    <dgm:pt modelId="{10EB51DF-D52E-4D92-87DD-82B9B5003887}">
      <dgm:prSet phldrT="[Text]"/>
      <dgm:spPr/>
      <dgm:t>
        <a:bodyPr/>
        <a:lstStyle/>
        <a:p>
          <a:r>
            <a:rPr lang="en-US" cap="all" baseline="0" smtClean="0"/>
            <a:t>BANKS &amp; ATMS</a:t>
          </a:r>
          <a:endParaRPr lang="en-IN" cap="all" baseline="0" dirty="0"/>
        </a:p>
      </dgm:t>
    </dgm:pt>
    <dgm:pt modelId="{FE6460D9-18C7-4AB1-8B50-89D7FCCB48AD}" type="parTrans" cxnId="{CB176C1B-B458-41FC-B93C-C19C14A09FD4}">
      <dgm:prSet/>
      <dgm:spPr/>
      <dgm:t>
        <a:bodyPr/>
        <a:lstStyle/>
        <a:p>
          <a:endParaRPr lang="en-IN"/>
        </a:p>
      </dgm:t>
    </dgm:pt>
    <dgm:pt modelId="{ADC11855-4E9F-4F05-9B87-45A0DAB9E694}" type="sibTrans" cxnId="{CB176C1B-B458-41FC-B93C-C19C14A09FD4}">
      <dgm:prSet/>
      <dgm:spPr/>
      <dgm:t>
        <a:bodyPr/>
        <a:lstStyle/>
        <a:p>
          <a:endParaRPr lang="en-IN"/>
        </a:p>
      </dgm:t>
    </dgm:pt>
    <dgm:pt modelId="{D9E21B9D-0B25-4C35-9387-62144646A4DD}">
      <dgm:prSet phldrT="[Text]"/>
      <dgm:spPr/>
      <dgm:t>
        <a:bodyPr/>
        <a:lstStyle/>
        <a:p>
          <a:r>
            <a:rPr lang="en-US" cap="all" baseline="0" smtClean="0"/>
            <a:t>Restaurants</a:t>
          </a:r>
          <a:endParaRPr lang="en-IN" cap="all" baseline="0" dirty="0"/>
        </a:p>
      </dgm:t>
    </dgm:pt>
    <dgm:pt modelId="{6426BDCA-3657-4562-815B-7C3D17933F90}" type="parTrans" cxnId="{882CC29C-2CEC-4AC6-97FC-D3FC008AB21A}">
      <dgm:prSet/>
      <dgm:spPr/>
      <dgm:t>
        <a:bodyPr/>
        <a:lstStyle/>
        <a:p>
          <a:endParaRPr lang="en-IN"/>
        </a:p>
      </dgm:t>
    </dgm:pt>
    <dgm:pt modelId="{94B07764-F51D-466F-9324-14CE9ACB31F3}" type="sibTrans" cxnId="{882CC29C-2CEC-4AC6-97FC-D3FC008AB21A}">
      <dgm:prSet/>
      <dgm:spPr/>
      <dgm:t>
        <a:bodyPr/>
        <a:lstStyle/>
        <a:p>
          <a:endParaRPr lang="en-IN"/>
        </a:p>
      </dgm:t>
    </dgm:pt>
    <dgm:pt modelId="{142EC201-B791-42D9-82EC-875CBAA039F0}">
      <dgm:prSet phldrT="[Text]"/>
      <dgm:spPr/>
      <dgm:t>
        <a:bodyPr/>
        <a:lstStyle/>
        <a:p>
          <a:r>
            <a:rPr lang="en-US" cap="all" baseline="0" smtClean="0"/>
            <a:t>PUBS</a:t>
          </a:r>
          <a:endParaRPr lang="en-IN" cap="all" baseline="0" dirty="0"/>
        </a:p>
      </dgm:t>
    </dgm:pt>
    <dgm:pt modelId="{07CF7B71-C599-481D-85D1-B7319072A2DC}" type="parTrans" cxnId="{36DAB2CA-5E90-451B-A61C-4A4F20FAC22B}">
      <dgm:prSet/>
      <dgm:spPr/>
      <dgm:t>
        <a:bodyPr/>
        <a:lstStyle/>
        <a:p>
          <a:endParaRPr lang="en-IN"/>
        </a:p>
      </dgm:t>
    </dgm:pt>
    <dgm:pt modelId="{CEE62791-29F7-49C7-8AA0-9C77C9920D3D}" type="sibTrans" cxnId="{36DAB2CA-5E90-451B-A61C-4A4F20FAC22B}">
      <dgm:prSet/>
      <dgm:spPr/>
      <dgm:t>
        <a:bodyPr/>
        <a:lstStyle/>
        <a:p>
          <a:endParaRPr lang="en-IN"/>
        </a:p>
      </dgm:t>
    </dgm:pt>
    <dgm:pt modelId="{4F3CFF4C-745C-4C2B-99D2-BAB02AF00C5E}">
      <dgm:prSet phldrT="[Text]"/>
      <dgm:spPr/>
      <dgm:t>
        <a:bodyPr/>
        <a:lstStyle/>
        <a:p>
          <a:r>
            <a:rPr lang="en-US" cap="all" baseline="0" smtClean="0"/>
            <a:t>Hair Dressers/Salon</a:t>
          </a:r>
          <a:endParaRPr lang="en-IN" cap="all" baseline="0" dirty="0"/>
        </a:p>
      </dgm:t>
    </dgm:pt>
    <dgm:pt modelId="{392CBEB8-54F8-4ECE-AD6A-8D4847ABF236}" type="parTrans" cxnId="{6735F543-B096-4762-87DC-EA2581F8A438}">
      <dgm:prSet/>
      <dgm:spPr/>
      <dgm:t>
        <a:bodyPr/>
        <a:lstStyle/>
        <a:p>
          <a:endParaRPr lang="en-IN"/>
        </a:p>
      </dgm:t>
    </dgm:pt>
    <dgm:pt modelId="{F8BAB510-94DB-4AB4-A42C-784D06B647EE}" type="sibTrans" cxnId="{6735F543-B096-4762-87DC-EA2581F8A438}">
      <dgm:prSet/>
      <dgm:spPr/>
      <dgm:t>
        <a:bodyPr/>
        <a:lstStyle/>
        <a:p>
          <a:endParaRPr lang="en-IN"/>
        </a:p>
      </dgm:t>
    </dgm:pt>
    <dgm:pt modelId="{6DCD57CB-CB4C-4336-AB8B-499B07EABE0A}">
      <dgm:prSet phldrT="[Text]"/>
      <dgm:spPr/>
      <dgm:t>
        <a:bodyPr/>
        <a:lstStyle/>
        <a:p>
          <a:r>
            <a:rPr lang="en-US" baseline="0" smtClean="0"/>
            <a:t>clubs</a:t>
          </a:r>
          <a:endParaRPr lang="en-IN" baseline="0" dirty="0"/>
        </a:p>
      </dgm:t>
    </dgm:pt>
    <dgm:pt modelId="{B174BA91-48F3-48C9-9D56-1216A4B243B3}" type="parTrans" cxnId="{DCCFD578-0099-4464-95DA-6B71AC442A14}">
      <dgm:prSet/>
      <dgm:spPr/>
      <dgm:t>
        <a:bodyPr/>
        <a:lstStyle/>
        <a:p>
          <a:endParaRPr lang="en-IN"/>
        </a:p>
      </dgm:t>
    </dgm:pt>
    <dgm:pt modelId="{1D3E81F3-CD64-4A43-A7ED-AC9F93C09B2A}" type="sibTrans" cxnId="{DCCFD578-0099-4464-95DA-6B71AC442A14}">
      <dgm:prSet/>
      <dgm:spPr/>
      <dgm:t>
        <a:bodyPr/>
        <a:lstStyle/>
        <a:p>
          <a:endParaRPr lang="en-IN"/>
        </a:p>
      </dgm:t>
    </dgm:pt>
    <dgm:pt modelId="{80D724C7-DB2B-445D-BB93-E36E423C1C02}">
      <dgm:prSet phldrT="[Text]"/>
      <dgm:spPr/>
      <dgm:t>
        <a:bodyPr/>
        <a:lstStyle/>
        <a:p>
          <a:r>
            <a:rPr lang="en-US" cap="all" baseline="0" smtClean="0"/>
            <a:t>Schools &amp; COLLEGES</a:t>
          </a:r>
          <a:endParaRPr lang="en-IN" cap="all" baseline="0" dirty="0"/>
        </a:p>
      </dgm:t>
    </dgm:pt>
    <dgm:pt modelId="{1C7C9681-7069-441E-B2A6-622CDEC5D3B7}" type="parTrans" cxnId="{46100992-A491-4D8E-BAC0-447249194BA7}">
      <dgm:prSet/>
      <dgm:spPr/>
      <dgm:t>
        <a:bodyPr/>
        <a:lstStyle/>
        <a:p>
          <a:endParaRPr lang="en-IN"/>
        </a:p>
      </dgm:t>
    </dgm:pt>
    <dgm:pt modelId="{AF8CDB0A-416A-4BCA-A36A-859AD870E39B}" type="sibTrans" cxnId="{46100992-A491-4D8E-BAC0-447249194BA7}">
      <dgm:prSet/>
      <dgm:spPr/>
      <dgm:t>
        <a:bodyPr/>
        <a:lstStyle/>
        <a:p>
          <a:endParaRPr lang="en-IN"/>
        </a:p>
      </dgm:t>
    </dgm:pt>
    <dgm:pt modelId="{8977B125-959A-452C-A394-C7970FC02C57}">
      <dgm:prSet phldrT="[Text]"/>
      <dgm:spPr/>
      <dgm:t>
        <a:bodyPr/>
        <a:lstStyle/>
        <a:p>
          <a:r>
            <a:rPr lang="en-US" cap="all" baseline="0" smtClean="0"/>
            <a:t>CRECHES</a:t>
          </a:r>
          <a:endParaRPr lang="en-IN" cap="all" baseline="0" dirty="0"/>
        </a:p>
      </dgm:t>
    </dgm:pt>
    <dgm:pt modelId="{B5FE1E12-EEA8-4DF0-BB5E-8A8661BC5BFB}" type="parTrans" cxnId="{1A26B79C-2B5E-424D-83F8-46EE3180CA43}">
      <dgm:prSet/>
      <dgm:spPr/>
      <dgm:t>
        <a:bodyPr/>
        <a:lstStyle/>
        <a:p>
          <a:endParaRPr lang="en-IN"/>
        </a:p>
      </dgm:t>
    </dgm:pt>
    <dgm:pt modelId="{B11C06B9-2BC4-4772-AD31-A60364379FF0}" type="sibTrans" cxnId="{1A26B79C-2B5E-424D-83F8-46EE3180CA43}">
      <dgm:prSet/>
      <dgm:spPr/>
      <dgm:t>
        <a:bodyPr/>
        <a:lstStyle/>
        <a:p>
          <a:endParaRPr lang="en-IN"/>
        </a:p>
      </dgm:t>
    </dgm:pt>
    <dgm:pt modelId="{A7BC8F00-7670-434B-ABE5-D70127E9E0B1}">
      <dgm:prSet phldrT="[Text]"/>
      <dgm:spPr/>
      <dgm:t>
        <a:bodyPr/>
        <a:lstStyle/>
        <a:p>
          <a:r>
            <a:rPr lang="en-US" cap="all" baseline="0" smtClean="0"/>
            <a:t>HOUSING SOCIETIES</a:t>
          </a:r>
          <a:endParaRPr lang="en-IN" cap="all" baseline="0" dirty="0"/>
        </a:p>
      </dgm:t>
    </dgm:pt>
    <dgm:pt modelId="{5D144E5E-FE7B-44EB-A09A-4AFFCADA1497}" type="parTrans" cxnId="{E26E471F-4E13-45EE-8DD0-EDF93E487C50}">
      <dgm:prSet/>
      <dgm:spPr/>
      <dgm:t>
        <a:bodyPr/>
        <a:lstStyle/>
        <a:p>
          <a:endParaRPr lang="en-IN"/>
        </a:p>
      </dgm:t>
    </dgm:pt>
    <dgm:pt modelId="{CA70A1B0-1300-4512-82F0-5FCC5DD7FAB6}" type="sibTrans" cxnId="{E26E471F-4E13-45EE-8DD0-EDF93E487C50}">
      <dgm:prSet/>
      <dgm:spPr/>
      <dgm:t>
        <a:bodyPr/>
        <a:lstStyle/>
        <a:p>
          <a:endParaRPr lang="en-IN"/>
        </a:p>
      </dgm:t>
    </dgm:pt>
    <dgm:pt modelId="{48A2B915-F2CC-47BE-A980-D818DA6EB914}">
      <dgm:prSet/>
      <dgm:spPr/>
      <dgm:t>
        <a:bodyPr/>
        <a:lstStyle/>
        <a:p>
          <a:r>
            <a:rPr lang="en-US" baseline="0" smtClean="0"/>
            <a:t>ARCHITECTS / INTERIOR DESIGNERS</a:t>
          </a:r>
          <a:endParaRPr lang="en-IN" baseline="0" dirty="0"/>
        </a:p>
      </dgm:t>
    </dgm:pt>
    <dgm:pt modelId="{DC5876DB-A7D4-414C-831F-BB90FA80320D}" type="parTrans" cxnId="{A43FCA46-F2B5-4217-AE50-508A38F0CD43}">
      <dgm:prSet/>
      <dgm:spPr/>
      <dgm:t>
        <a:bodyPr/>
        <a:lstStyle/>
        <a:p>
          <a:endParaRPr lang="en-IN"/>
        </a:p>
      </dgm:t>
    </dgm:pt>
    <dgm:pt modelId="{702545DC-2DAF-40F4-83BE-A8411B8D0943}" type="sibTrans" cxnId="{A43FCA46-F2B5-4217-AE50-508A38F0CD43}">
      <dgm:prSet/>
      <dgm:spPr/>
      <dgm:t>
        <a:bodyPr/>
        <a:lstStyle/>
        <a:p>
          <a:endParaRPr lang="en-IN"/>
        </a:p>
      </dgm:t>
    </dgm:pt>
    <dgm:pt modelId="{E937914E-FA92-4B80-823F-ED3E2331ADEE}">
      <dgm:prSet/>
      <dgm:spPr/>
      <dgm:t>
        <a:bodyPr/>
        <a:lstStyle/>
        <a:p>
          <a:r>
            <a:rPr lang="en-US" smtClean="0"/>
            <a:t>ENGINEERS</a:t>
          </a:r>
          <a:endParaRPr lang="en-IN" dirty="0"/>
        </a:p>
      </dgm:t>
    </dgm:pt>
    <dgm:pt modelId="{2061FA70-AF4B-4BD8-AAE0-57620515479C}" type="parTrans" cxnId="{28BA486A-BDA7-4A51-85D8-093E6B7B3368}">
      <dgm:prSet/>
      <dgm:spPr/>
      <dgm:t>
        <a:bodyPr/>
        <a:lstStyle/>
        <a:p>
          <a:endParaRPr lang="en-IN"/>
        </a:p>
      </dgm:t>
    </dgm:pt>
    <dgm:pt modelId="{5A7D6C42-4C53-4A81-B877-BAB063BA5E0F}" type="sibTrans" cxnId="{28BA486A-BDA7-4A51-85D8-093E6B7B3368}">
      <dgm:prSet/>
      <dgm:spPr/>
      <dgm:t>
        <a:bodyPr/>
        <a:lstStyle/>
        <a:p>
          <a:endParaRPr lang="en-IN"/>
        </a:p>
      </dgm:t>
    </dgm:pt>
    <dgm:pt modelId="{604C069C-DC2A-4640-9F61-012F8DD0BBC0}">
      <dgm:prSet/>
      <dgm:spPr/>
      <dgm:t>
        <a:bodyPr/>
        <a:lstStyle/>
        <a:p>
          <a:r>
            <a:rPr lang="en-IN" smtClean="0"/>
            <a:t>FINANCIAL ADVISORY</a:t>
          </a:r>
          <a:endParaRPr lang="en-IN" dirty="0"/>
        </a:p>
      </dgm:t>
    </dgm:pt>
    <dgm:pt modelId="{B6C4B9FD-75F4-49A4-A688-48D355AC69F0}" type="parTrans" cxnId="{B923AA08-D01C-4E1B-8350-4255C27D9B4B}">
      <dgm:prSet/>
      <dgm:spPr/>
      <dgm:t>
        <a:bodyPr/>
        <a:lstStyle/>
        <a:p>
          <a:endParaRPr lang="en-IN"/>
        </a:p>
      </dgm:t>
    </dgm:pt>
    <dgm:pt modelId="{74E0C129-E25A-4F17-B698-7826FDD9B6CB}" type="sibTrans" cxnId="{B923AA08-D01C-4E1B-8350-4255C27D9B4B}">
      <dgm:prSet/>
      <dgm:spPr/>
      <dgm:t>
        <a:bodyPr/>
        <a:lstStyle/>
        <a:p>
          <a:endParaRPr lang="en-IN"/>
        </a:p>
      </dgm:t>
    </dgm:pt>
    <dgm:pt modelId="{FCF5C63C-7EB6-4AB8-A54C-9B2CEEF11868}">
      <dgm:prSet/>
      <dgm:spPr/>
      <dgm:t>
        <a:bodyPr/>
        <a:lstStyle/>
        <a:p>
          <a:r>
            <a:rPr lang="en-US" smtClean="0"/>
            <a:t>ACCOUNTANTS</a:t>
          </a:r>
          <a:endParaRPr lang="en-IN" dirty="0"/>
        </a:p>
      </dgm:t>
    </dgm:pt>
    <dgm:pt modelId="{8CC67978-2A7F-4185-AB24-E815ABBE3C76}" type="parTrans" cxnId="{3BD2ABDA-ADF2-4CFD-B6BB-1C44FDDFD538}">
      <dgm:prSet/>
      <dgm:spPr/>
      <dgm:t>
        <a:bodyPr/>
        <a:lstStyle/>
        <a:p>
          <a:endParaRPr lang="en-IN"/>
        </a:p>
      </dgm:t>
    </dgm:pt>
    <dgm:pt modelId="{1CE9AE7F-9AB8-4D2C-81C1-1DB5A2F6540F}" type="sibTrans" cxnId="{3BD2ABDA-ADF2-4CFD-B6BB-1C44FDDFD538}">
      <dgm:prSet/>
      <dgm:spPr/>
      <dgm:t>
        <a:bodyPr/>
        <a:lstStyle/>
        <a:p>
          <a:endParaRPr lang="en-IN"/>
        </a:p>
      </dgm:t>
    </dgm:pt>
    <dgm:pt modelId="{520DFCDB-46EC-454D-9227-220C3830AD52}">
      <dgm:prSet/>
      <dgm:spPr/>
      <dgm:t>
        <a:bodyPr/>
        <a:lstStyle/>
        <a:p>
          <a:r>
            <a:rPr lang="en-US" smtClean="0"/>
            <a:t>PE FUNDS / VC</a:t>
          </a:r>
          <a:endParaRPr lang="en-IN" dirty="0"/>
        </a:p>
      </dgm:t>
    </dgm:pt>
    <dgm:pt modelId="{845F1F76-25C9-4132-A457-39AE82005565}" type="parTrans" cxnId="{9346D076-E4EC-4C9A-8630-DA20FDA03ECC}">
      <dgm:prSet/>
      <dgm:spPr/>
      <dgm:t>
        <a:bodyPr/>
        <a:lstStyle/>
        <a:p>
          <a:endParaRPr lang="en-IN"/>
        </a:p>
      </dgm:t>
    </dgm:pt>
    <dgm:pt modelId="{3A5C4FC6-79C8-461F-B9F8-CADC2782B95C}" type="sibTrans" cxnId="{9346D076-E4EC-4C9A-8630-DA20FDA03ECC}">
      <dgm:prSet/>
      <dgm:spPr/>
      <dgm:t>
        <a:bodyPr/>
        <a:lstStyle/>
        <a:p>
          <a:endParaRPr lang="en-IN"/>
        </a:p>
      </dgm:t>
    </dgm:pt>
    <dgm:pt modelId="{D6EAC2FF-11CA-4408-A3B9-72245730C490}">
      <dgm:prSet/>
      <dgm:spPr/>
      <dgm:t>
        <a:bodyPr/>
        <a:lstStyle/>
        <a:p>
          <a:r>
            <a:rPr lang="en-IN" smtClean="0"/>
            <a:t>PHARMACIES</a:t>
          </a:r>
          <a:endParaRPr lang="en-IN" dirty="0"/>
        </a:p>
      </dgm:t>
    </dgm:pt>
    <dgm:pt modelId="{D2E85D6C-2B36-41EA-BE60-29150B6E27A1}" type="parTrans" cxnId="{A9680396-C741-499D-AEA0-EF36825E8BBE}">
      <dgm:prSet/>
      <dgm:spPr/>
      <dgm:t>
        <a:bodyPr/>
        <a:lstStyle/>
        <a:p>
          <a:endParaRPr lang="en-IN"/>
        </a:p>
      </dgm:t>
    </dgm:pt>
    <dgm:pt modelId="{7FB6A15B-0E64-4AB0-8C65-E1B1D40A0E11}" type="sibTrans" cxnId="{A9680396-C741-499D-AEA0-EF36825E8BBE}">
      <dgm:prSet/>
      <dgm:spPr/>
      <dgm:t>
        <a:bodyPr/>
        <a:lstStyle/>
        <a:p>
          <a:endParaRPr lang="en-IN"/>
        </a:p>
      </dgm:t>
    </dgm:pt>
    <dgm:pt modelId="{6FD939E1-25D2-4815-87D1-006D7FF924DE}">
      <dgm:prSet phldrT="[Text]"/>
      <dgm:spPr/>
      <dgm:t>
        <a:bodyPr/>
        <a:lstStyle/>
        <a:p>
          <a:endParaRPr lang="en-IN" dirty="0"/>
        </a:p>
      </dgm:t>
    </dgm:pt>
    <dgm:pt modelId="{0D4FA432-0E15-4FF3-BA15-F9AB3790F4D1}" type="parTrans" cxnId="{F76B1BD6-CD5B-4941-8255-5FCF4C2E967D}">
      <dgm:prSet/>
      <dgm:spPr/>
      <dgm:t>
        <a:bodyPr/>
        <a:lstStyle/>
        <a:p>
          <a:endParaRPr lang="en-IN"/>
        </a:p>
      </dgm:t>
    </dgm:pt>
    <dgm:pt modelId="{1AEBA1CA-1AD5-456F-BDEF-F5583C8233F6}" type="sibTrans" cxnId="{F76B1BD6-CD5B-4941-8255-5FCF4C2E967D}">
      <dgm:prSet/>
      <dgm:spPr/>
      <dgm:t>
        <a:bodyPr/>
        <a:lstStyle/>
        <a:p>
          <a:endParaRPr lang="en-IN"/>
        </a:p>
      </dgm:t>
    </dgm:pt>
    <dgm:pt modelId="{7B245943-A738-4C2A-B886-8B50F238BA42}" type="pres">
      <dgm:prSet presAssocID="{6F55F553-9DCB-4A7A-929A-4B1EF3DA4C95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4100378C-2B1C-49B4-A5EC-907BD1FB5235}" type="pres">
      <dgm:prSet presAssocID="{05DBE8D4-C964-4717-86BF-9DE033C00714}" presName="centerShape" presStyleLbl="node0" presStyleIdx="0" presStyleCnt="1" custScaleX="219030" custScaleY="208079"/>
      <dgm:spPr/>
      <dgm:t>
        <a:bodyPr/>
        <a:lstStyle/>
        <a:p>
          <a:endParaRPr lang="en-IN"/>
        </a:p>
      </dgm:t>
    </dgm:pt>
    <dgm:pt modelId="{56A9B77A-823D-49F7-B406-257940FDDE79}" type="pres">
      <dgm:prSet presAssocID="{362C40C0-CB57-47A6-99A7-7E2CF6802942}" presName="Name9" presStyleLbl="parChTrans1D2" presStyleIdx="0" presStyleCnt="23"/>
      <dgm:spPr/>
      <dgm:t>
        <a:bodyPr/>
        <a:lstStyle/>
        <a:p>
          <a:endParaRPr lang="en-IN"/>
        </a:p>
      </dgm:t>
    </dgm:pt>
    <dgm:pt modelId="{497139E8-1524-4875-825A-071F6472AACE}" type="pres">
      <dgm:prSet presAssocID="{362C40C0-CB57-47A6-99A7-7E2CF6802942}" presName="connTx" presStyleLbl="parChTrans1D2" presStyleIdx="0" presStyleCnt="23"/>
      <dgm:spPr/>
      <dgm:t>
        <a:bodyPr/>
        <a:lstStyle/>
        <a:p>
          <a:endParaRPr lang="en-IN"/>
        </a:p>
      </dgm:t>
    </dgm:pt>
    <dgm:pt modelId="{3E83BEC9-7420-41E7-9983-9FCC6E8FEDFA}" type="pres">
      <dgm:prSet presAssocID="{C572F442-5E1E-4772-B6CC-5B8DEBBCC21B}" presName="node" presStyleLbl="node1" presStyleIdx="0" presStyleCnt="2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3999C024-23E7-40BF-8BB6-55A845595400}" type="pres">
      <dgm:prSet presAssocID="{1AC8196F-5298-4ADB-9E38-63F17B7A4188}" presName="Name9" presStyleLbl="parChTrans1D2" presStyleIdx="1" presStyleCnt="23"/>
      <dgm:spPr/>
      <dgm:t>
        <a:bodyPr/>
        <a:lstStyle/>
        <a:p>
          <a:endParaRPr lang="en-IN"/>
        </a:p>
      </dgm:t>
    </dgm:pt>
    <dgm:pt modelId="{1606AD3F-B43A-4D25-81A0-4D1C2795DEEC}" type="pres">
      <dgm:prSet presAssocID="{1AC8196F-5298-4ADB-9E38-63F17B7A4188}" presName="connTx" presStyleLbl="parChTrans1D2" presStyleIdx="1" presStyleCnt="23"/>
      <dgm:spPr/>
      <dgm:t>
        <a:bodyPr/>
        <a:lstStyle/>
        <a:p>
          <a:endParaRPr lang="en-IN"/>
        </a:p>
      </dgm:t>
    </dgm:pt>
    <dgm:pt modelId="{37BE9732-5396-4871-B350-491B2D4AE45B}" type="pres">
      <dgm:prSet presAssocID="{8F0C0653-B832-4EB1-9505-AA8877D1BFEC}" presName="node" presStyleLbl="node1" presStyleIdx="1" presStyleCnt="2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D48C6CC5-26D3-4C6A-82BB-F82F52EBFC4B}" type="pres">
      <dgm:prSet presAssocID="{3A7F7262-F311-4BE0-838A-AC62384799E8}" presName="Name9" presStyleLbl="parChTrans1D2" presStyleIdx="2" presStyleCnt="23"/>
      <dgm:spPr/>
      <dgm:t>
        <a:bodyPr/>
        <a:lstStyle/>
        <a:p>
          <a:endParaRPr lang="en-IN"/>
        </a:p>
      </dgm:t>
    </dgm:pt>
    <dgm:pt modelId="{1B4C234A-7176-4F58-9933-04CE1B164C83}" type="pres">
      <dgm:prSet presAssocID="{3A7F7262-F311-4BE0-838A-AC62384799E8}" presName="connTx" presStyleLbl="parChTrans1D2" presStyleIdx="2" presStyleCnt="23"/>
      <dgm:spPr/>
      <dgm:t>
        <a:bodyPr/>
        <a:lstStyle/>
        <a:p>
          <a:endParaRPr lang="en-IN"/>
        </a:p>
      </dgm:t>
    </dgm:pt>
    <dgm:pt modelId="{29C994BE-D412-49B1-A282-AA9D4C3D2C21}" type="pres">
      <dgm:prSet presAssocID="{5667772D-3083-4081-B92D-C995668F8337}" presName="node" presStyleLbl="node1" presStyleIdx="2" presStyleCnt="2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14746C0A-2F6D-4EBE-80FE-087A3ABC4BFF}" type="pres">
      <dgm:prSet presAssocID="{217CC788-6BAE-490B-BA12-C535411B23E6}" presName="Name9" presStyleLbl="parChTrans1D2" presStyleIdx="3" presStyleCnt="23"/>
      <dgm:spPr/>
      <dgm:t>
        <a:bodyPr/>
        <a:lstStyle/>
        <a:p>
          <a:endParaRPr lang="en-IN"/>
        </a:p>
      </dgm:t>
    </dgm:pt>
    <dgm:pt modelId="{65EF217A-F8FB-44EE-9FD3-32C8301BA7DC}" type="pres">
      <dgm:prSet presAssocID="{217CC788-6BAE-490B-BA12-C535411B23E6}" presName="connTx" presStyleLbl="parChTrans1D2" presStyleIdx="3" presStyleCnt="23"/>
      <dgm:spPr/>
      <dgm:t>
        <a:bodyPr/>
        <a:lstStyle/>
        <a:p>
          <a:endParaRPr lang="en-IN"/>
        </a:p>
      </dgm:t>
    </dgm:pt>
    <dgm:pt modelId="{E727A6CB-E5B4-4F02-A898-E719289B32F2}" type="pres">
      <dgm:prSet presAssocID="{E66C1B3B-4C3C-44E2-8439-3B59AA4BE6AC}" presName="node" presStyleLbl="node1" presStyleIdx="3" presStyleCnt="2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9F389BC0-8F5D-4637-B1B4-B5F59CDCF744}" type="pres">
      <dgm:prSet presAssocID="{D1C53A84-ED35-4A42-9B5D-FA55B2FD107A}" presName="Name9" presStyleLbl="parChTrans1D2" presStyleIdx="4" presStyleCnt="23"/>
      <dgm:spPr/>
      <dgm:t>
        <a:bodyPr/>
        <a:lstStyle/>
        <a:p>
          <a:endParaRPr lang="en-IN"/>
        </a:p>
      </dgm:t>
    </dgm:pt>
    <dgm:pt modelId="{FF04C3C1-7ECD-4A67-AD7B-2B78D04A79FC}" type="pres">
      <dgm:prSet presAssocID="{D1C53A84-ED35-4A42-9B5D-FA55B2FD107A}" presName="connTx" presStyleLbl="parChTrans1D2" presStyleIdx="4" presStyleCnt="23"/>
      <dgm:spPr/>
      <dgm:t>
        <a:bodyPr/>
        <a:lstStyle/>
        <a:p>
          <a:endParaRPr lang="en-IN"/>
        </a:p>
      </dgm:t>
    </dgm:pt>
    <dgm:pt modelId="{D4B60F04-4B5E-421D-ABD9-5B1DC823D6EC}" type="pres">
      <dgm:prSet presAssocID="{CE5A7143-740E-463A-8913-0A69E0CC17F7}" presName="node" presStyleLbl="node1" presStyleIdx="4" presStyleCnt="2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01F53CB9-DEAE-4477-B457-AE791EED73C8}" type="pres">
      <dgm:prSet presAssocID="{C2252753-E9AF-4DD8-B4AC-0FF77E989A81}" presName="Name9" presStyleLbl="parChTrans1D2" presStyleIdx="5" presStyleCnt="23"/>
      <dgm:spPr/>
      <dgm:t>
        <a:bodyPr/>
        <a:lstStyle/>
        <a:p>
          <a:endParaRPr lang="en-IN"/>
        </a:p>
      </dgm:t>
    </dgm:pt>
    <dgm:pt modelId="{1E2CDE5C-BAF0-4A4C-974E-7868A6C6308C}" type="pres">
      <dgm:prSet presAssocID="{C2252753-E9AF-4DD8-B4AC-0FF77E989A81}" presName="connTx" presStyleLbl="parChTrans1D2" presStyleIdx="5" presStyleCnt="23"/>
      <dgm:spPr/>
      <dgm:t>
        <a:bodyPr/>
        <a:lstStyle/>
        <a:p>
          <a:endParaRPr lang="en-IN"/>
        </a:p>
      </dgm:t>
    </dgm:pt>
    <dgm:pt modelId="{17C46731-1D20-4B54-8CF9-465CE72F0150}" type="pres">
      <dgm:prSet presAssocID="{A0A0E9E2-520B-4D1E-AEEA-54B5DDECFDFA}" presName="node" presStyleLbl="node1" presStyleIdx="5" presStyleCnt="2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3F8A84D8-8736-4737-B41B-FA0E74115DF9}" type="pres">
      <dgm:prSet presAssocID="{D2E85D6C-2B36-41EA-BE60-29150B6E27A1}" presName="Name9" presStyleLbl="parChTrans1D2" presStyleIdx="6" presStyleCnt="23"/>
      <dgm:spPr/>
      <dgm:t>
        <a:bodyPr/>
        <a:lstStyle/>
        <a:p>
          <a:endParaRPr lang="en-IN"/>
        </a:p>
      </dgm:t>
    </dgm:pt>
    <dgm:pt modelId="{971E123F-FDBC-4139-A255-5CEB71BA568D}" type="pres">
      <dgm:prSet presAssocID="{D2E85D6C-2B36-41EA-BE60-29150B6E27A1}" presName="connTx" presStyleLbl="parChTrans1D2" presStyleIdx="6" presStyleCnt="23"/>
      <dgm:spPr/>
      <dgm:t>
        <a:bodyPr/>
        <a:lstStyle/>
        <a:p>
          <a:endParaRPr lang="en-IN"/>
        </a:p>
      </dgm:t>
    </dgm:pt>
    <dgm:pt modelId="{98DECCE1-65E6-4E8A-B090-86A99E8F0A50}" type="pres">
      <dgm:prSet presAssocID="{D6EAC2FF-11CA-4408-A3B9-72245730C490}" presName="node" presStyleLbl="node1" presStyleIdx="6" presStyleCnt="2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8AE9FD85-6932-4B37-B574-39FA1E30F07E}" type="pres">
      <dgm:prSet presAssocID="{D0C04C9A-35EC-4A03-B2A4-8CDAE98FBC45}" presName="Name9" presStyleLbl="parChTrans1D2" presStyleIdx="7" presStyleCnt="23"/>
      <dgm:spPr/>
      <dgm:t>
        <a:bodyPr/>
        <a:lstStyle/>
        <a:p>
          <a:endParaRPr lang="en-IN"/>
        </a:p>
      </dgm:t>
    </dgm:pt>
    <dgm:pt modelId="{67FB7AE8-AE95-4B9B-9B3B-FD224EC0BB5F}" type="pres">
      <dgm:prSet presAssocID="{D0C04C9A-35EC-4A03-B2A4-8CDAE98FBC45}" presName="connTx" presStyleLbl="parChTrans1D2" presStyleIdx="7" presStyleCnt="23"/>
      <dgm:spPr/>
      <dgm:t>
        <a:bodyPr/>
        <a:lstStyle/>
        <a:p>
          <a:endParaRPr lang="en-IN"/>
        </a:p>
      </dgm:t>
    </dgm:pt>
    <dgm:pt modelId="{01953AFE-AE29-4684-9FDD-7FA833516B36}" type="pres">
      <dgm:prSet presAssocID="{39D7579E-5795-4576-82C0-D042517E411E}" presName="node" presStyleLbl="node1" presStyleIdx="7" presStyleCnt="2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D9483E1A-1B51-4A76-8691-11E2E148E16C}" type="pres">
      <dgm:prSet presAssocID="{845F1F76-25C9-4132-A457-39AE82005565}" presName="Name9" presStyleLbl="parChTrans1D2" presStyleIdx="8" presStyleCnt="23"/>
      <dgm:spPr/>
      <dgm:t>
        <a:bodyPr/>
        <a:lstStyle/>
        <a:p>
          <a:endParaRPr lang="en-IN"/>
        </a:p>
      </dgm:t>
    </dgm:pt>
    <dgm:pt modelId="{996D1978-8F4E-4275-B0CC-70C3A006DAFD}" type="pres">
      <dgm:prSet presAssocID="{845F1F76-25C9-4132-A457-39AE82005565}" presName="connTx" presStyleLbl="parChTrans1D2" presStyleIdx="8" presStyleCnt="23"/>
      <dgm:spPr/>
      <dgm:t>
        <a:bodyPr/>
        <a:lstStyle/>
        <a:p>
          <a:endParaRPr lang="en-IN"/>
        </a:p>
      </dgm:t>
    </dgm:pt>
    <dgm:pt modelId="{31738F9F-72C9-4632-89CA-BF6F19C7A4FD}" type="pres">
      <dgm:prSet presAssocID="{520DFCDB-46EC-454D-9227-220C3830AD52}" presName="node" presStyleLbl="node1" presStyleIdx="8" presStyleCnt="2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E763CAE7-A564-4869-99B4-3A029F80B761}" type="pres">
      <dgm:prSet presAssocID="{AAEDCA3D-EA8C-44C6-9664-08B5621C9B07}" presName="Name9" presStyleLbl="parChTrans1D2" presStyleIdx="9" presStyleCnt="23"/>
      <dgm:spPr/>
      <dgm:t>
        <a:bodyPr/>
        <a:lstStyle/>
        <a:p>
          <a:endParaRPr lang="en-IN"/>
        </a:p>
      </dgm:t>
    </dgm:pt>
    <dgm:pt modelId="{D1F3EED5-109C-4BDA-B59D-F1EE581B5043}" type="pres">
      <dgm:prSet presAssocID="{AAEDCA3D-EA8C-44C6-9664-08B5621C9B07}" presName="connTx" presStyleLbl="parChTrans1D2" presStyleIdx="9" presStyleCnt="23"/>
      <dgm:spPr/>
      <dgm:t>
        <a:bodyPr/>
        <a:lstStyle/>
        <a:p>
          <a:endParaRPr lang="en-IN"/>
        </a:p>
      </dgm:t>
    </dgm:pt>
    <dgm:pt modelId="{5AB098E6-276A-4300-8987-D7E334E633A2}" type="pres">
      <dgm:prSet presAssocID="{8AA5F0B1-FFB3-410D-AE66-3F774BC047F2}" presName="node" presStyleLbl="node1" presStyleIdx="9" presStyleCnt="2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4BABA2AB-BD87-4393-8780-67A591DE058B}" type="pres">
      <dgm:prSet presAssocID="{8CC67978-2A7F-4185-AB24-E815ABBE3C76}" presName="Name9" presStyleLbl="parChTrans1D2" presStyleIdx="10" presStyleCnt="23"/>
      <dgm:spPr/>
      <dgm:t>
        <a:bodyPr/>
        <a:lstStyle/>
        <a:p>
          <a:endParaRPr lang="en-IN"/>
        </a:p>
      </dgm:t>
    </dgm:pt>
    <dgm:pt modelId="{3A2FC25F-6ED5-4392-9F02-83B373263783}" type="pres">
      <dgm:prSet presAssocID="{8CC67978-2A7F-4185-AB24-E815ABBE3C76}" presName="connTx" presStyleLbl="parChTrans1D2" presStyleIdx="10" presStyleCnt="23"/>
      <dgm:spPr/>
      <dgm:t>
        <a:bodyPr/>
        <a:lstStyle/>
        <a:p>
          <a:endParaRPr lang="en-IN"/>
        </a:p>
      </dgm:t>
    </dgm:pt>
    <dgm:pt modelId="{392B6D41-4A94-450A-97A0-91439D524ACC}" type="pres">
      <dgm:prSet presAssocID="{FCF5C63C-7EB6-4AB8-A54C-9B2CEEF11868}" presName="node" presStyleLbl="node1" presStyleIdx="10" presStyleCnt="23" custScaleX="115596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451931D4-B86F-467E-865F-7E4D2B5B036D}" type="pres">
      <dgm:prSet presAssocID="{B6C4B9FD-75F4-49A4-A688-48D355AC69F0}" presName="Name9" presStyleLbl="parChTrans1D2" presStyleIdx="11" presStyleCnt="23"/>
      <dgm:spPr/>
      <dgm:t>
        <a:bodyPr/>
        <a:lstStyle/>
        <a:p>
          <a:endParaRPr lang="en-IN"/>
        </a:p>
      </dgm:t>
    </dgm:pt>
    <dgm:pt modelId="{8AFB8FC8-7724-4DF1-90E2-AFAA6ACD6A2D}" type="pres">
      <dgm:prSet presAssocID="{B6C4B9FD-75F4-49A4-A688-48D355AC69F0}" presName="connTx" presStyleLbl="parChTrans1D2" presStyleIdx="11" presStyleCnt="23"/>
      <dgm:spPr/>
      <dgm:t>
        <a:bodyPr/>
        <a:lstStyle/>
        <a:p>
          <a:endParaRPr lang="en-IN"/>
        </a:p>
      </dgm:t>
    </dgm:pt>
    <dgm:pt modelId="{A1D0A1E2-18D0-4C3E-A603-66BD21487F40}" type="pres">
      <dgm:prSet presAssocID="{604C069C-DC2A-4640-9F61-012F8DD0BBC0}" presName="node" presStyleLbl="node1" presStyleIdx="11" presStyleCnt="2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BBEF01D9-E997-43E0-88C2-83AEA6C0D816}" type="pres">
      <dgm:prSet presAssocID="{64E10D1A-4986-4FAB-A3D1-27023F6E238A}" presName="Name9" presStyleLbl="parChTrans1D2" presStyleIdx="12" presStyleCnt="23"/>
      <dgm:spPr/>
      <dgm:t>
        <a:bodyPr/>
        <a:lstStyle/>
        <a:p>
          <a:endParaRPr lang="en-IN"/>
        </a:p>
      </dgm:t>
    </dgm:pt>
    <dgm:pt modelId="{3255738F-2FBB-492A-8C41-C8DDE40D359E}" type="pres">
      <dgm:prSet presAssocID="{64E10D1A-4986-4FAB-A3D1-27023F6E238A}" presName="connTx" presStyleLbl="parChTrans1D2" presStyleIdx="12" presStyleCnt="23"/>
      <dgm:spPr/>
      <dgm:t>
        <a:bodyPr/>
        <a:lstStyle/>
        <a:p>
          <a:endParaRPr lang="en-IN"/>
        </a:p>
      </dgm:t>
    </dgm:pt>
    <dgm:pt modelId="{4A3594DB-01D3-4062-96FB-472723FDBCEF}" type="pres">
      <dgm:prSet presAssocID="{2854F796-1D3A-47CB-871E-F7BFBA53A7B6}" presName="node" presStyleLbl="node1" presStyleIdx="12" presStyleCnt="23" custScaleX="135018" custScaleY="12632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93A1AFB9-B90B-4091-B869-64B971FAB16F}" type="pres">
      <dgm:prSet presAssocID="{FE6460D9-18C7-4AB1-8B50-89D7FCCB48AD}" presName="Name9" presStyleLbl="parChTrans1D2" presStyleIdx="13" presStyleCnt="23"/>
      <dgm:spPr/>
      <dgm:t>
        <a:bodyPr/>
        <a:lstStyle/>
        <a:p>
          <a:endParaRPr lang="en-IN"/>
        </a:p>
      </dgm:t>
    </dgm:pt>
    <dgm:pt modelId="{F349152A-FE8B-445C-8989-862F168FC5E0}" type="pres">
      <dgm:prSet presAssocID="{FE6460D9-18C7-4AB1-8B50-89D7FCCB48AD}" presName="connTx" presStyleLbl="parChTrans1D2" presStyleIdx="13" presStyleCnt="23"/>
      <dgm:spPr/>
      <dgm:t>
        <a:bodyPr/>
        <a:lstStyle/>
        <a:p>
          <a:endParaRPr lang="en-IN"/>
        </a:p>
      </dgm:t>
    </dgm:pt>
    <dgm:pt modelId="{1DA48610-A6EF-45B2-9A39-860CAA845C00}" type="pres">
      <dgm:prSet presAssocID="{10EB51DF-D52E-4D92-87DD-82B9B5003887}" presName="node" presStyleLbl="node1" presStyleIdx="13" presStyleCnt="2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ADCABE89-789F-4B12-B69D-2C48D934EF3A}" type="pres">
      <dgm:prSet presAssocID="{6426BDCA-3657-4562-815B-7C3D17933F90}" presName="Name9" presStyleLbl="parChTrans1D2" presStyleIdx="14" presStyleCnt="23"/>
      <dgm:spPr/>
      <dgm:t>
        <a:bodyPr/>
        <a:lstStyle/>
        <a:p>
          <a:endParaRPr lang="en-IN"/>
        </a:p>
      </dgm:t>
    </dgm:pt>
    <dgm:pt modelId="{14A68B17-877D-4F53-9101-8201C39B7B05}" type="pres">
      <dgm:prSet presAssocID="{6426BDCA-3657-4562-815B-7C3D17933F90}" presName="connTx" presStyleLbl="parChTrans1D2" presStyleIdx="14" presStyleCnt="23"/>
      <dgm:spPr/>
      <dgm:t>
        <a:bodyPr/>
        <a:lstStyle/>
        <a:p>
          <a:endParaRPr lang="en-IN"/>
        </a:p>
      </dgm:t>
    </dgm:pt>
    <dgm:pt modelId="{A614FDB9-0E92-4BE9-99F2-DC3DE6237DBC}" type="pres">
      <dgm:prSet presAssocID="{D9E21B9D-0B25-4C35-9387-62144646A4DD}" presName="node" presStyleLbl="node1" presStyleIdx="14" presStyleCnt="23" custScaleX="122248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29258594-1A43-45F9-ADF2-1182037510C1}" type="pres">
      <dgm:prSet presAssocID="{07CF7B71-C599-481D-85D1-B7319072A2DC}" presName="Name9" presStyleLbl="parChTrans1D2" presStyleIdx="15" presStyleCnt="23"/>
      <dgm:spPr/>
      <dgm:t>
        <a:bodyPr/>
        <a:lstStyle/>
        <a:p>
          <a:endParaRPr lang="en-IN"/>
        </a:p>
      </dgm:t>
    </dgm:pt>
    <dgm:pt modelId="{863729E5-96EC-4BCC-BB9D-2050B3A6024A}" type="pres">
      <dgm:prSet presAssocID="{07CF7B71-C599-481D-85D1-B7319072A2DC}" presName="connTx" presStyleLbl="parChTrans1D2" presStyleIdx="15" presStyleCnt="23"/>
      <dgm:spPr/>
      <dgm:t>
        <a:bodyPr/>
        <a:lstStyle/>
        <a:p>
          <a:endParaRPr lang="en-IN"/>
        </a:p>
      </dgm:t>
    </dgm:pt>
    <dgm:pt modelId="{999CD513-669D-4606-89E5-6DC5C5666E1F}" type="pres">
      <dgm:prSet presAssocID="{142EC201-B791-42D9-82EC-875CBAA039F0}" presName="node" presStyleLbl="node1" presStyleIdx="15" presStyleCnt="2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C59CC296-D1DA-411D-B08E-C6AF46059071}" type="pres">
      <dgm:prSet presAssocID="{2061FA70-AF4B-4BD8-AAE0-57620515479C}" presName="Name9" presStyleLbl="parChTrans1D2" presStyleIdx="16" presStyleCnt="23"/>
      <dgm:spPr/>
      <dgm:t>
        <a:bodyPr/>
        <a:lstStyle/>
        <a:p>
          <a:endParaRPr lang="en-IN"/>
        </a:p>
      </dgm:t>
    </dgm:pt>
    <dgm:pt modelId="{E5F1CC7D-B756-4C88-910B-99975A7653A3}" type="pres">
      <dgm:prSet presAssocID="{2061FA70-AF4B-4BD8-AAE0-57620515479C}" presName="connTx" presStyleLbl="parChTrans1D2" presStyleIdx="16" presStyleCnt="23"/>
      <dgm:spPr/>
      <dgm:t>
        <a:bodyPr/>
        <a:lstStyle/>
        <a:p>
          <a:endParaRPr lang="en-IN"/>
        </a:p>
      </dgm:t>
    </dgm:pt>
    <dgm:pt modelId="{8ADEBEDB-55CE-46D8-84CD-EB33113DC453}" type="pres">
      <dgm:prSet presAssocID="{E937914E-FA92-4B80-823F-ED3E2331ADEE}" presName="node" presStyleLbl="node1" presStyleIdx="16" presStyleCnt="2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22B2D216-0B16-426B-A99F-54BCDAFAAE78}" type="pres">
      <dgm:prSet presAssocID="{392CBEB8-54F8-4ECE-AD6A-8D4847ABF236}" presName="Name9" presStyleLbl="parChTrans1D2" presStyleIdx="17" presStyleCnt="23"/>
      <dgm:spPr/>
      <dgm:t>
        <a:bodyPr/>
        <a:lstStyle/>
        <a:p>
          <a:endParaRPr lang="en-IN"/>
        </a:p>
      </dgm:t>
    </dgm:pt>
    <dgm:pt modelId="{28B3C25F-6BD2-4051-9426-5AC07CDF090D}" type="pres">
      <dgm:prSet presAssocID="{392CBEB8-54F8-4ECE-AD6A-8D4847ABF236}" presName="connTx" presStyleLbl="parChTrans1D2" presStyleIdx="17" presStyleCnt="23"/>
      <dgm:spPr/>
      <dgm:t>
        <a:bodyPr/>
        <a:lstStyle/>
        <a:p>
          <a:endParaRPr lang="en-IN"/>
        </a:p>
      </dgm:t>
    </dgm:pt>
    <dgm:pt modelId="{9E8152B5-7D01-43CD-894A-3F7F12E70317}" type="pres">
      <dgm:prSet presAssocID="{4F3CFF4C-745C-4C2B-99D2-BAB02AF00C5E}" presName="node" presStyleLbl="node1" presStyleIdx="17" presStyleCnt="23" custScaleX="13660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D358B895-7C6F-4639-8B45-228A009048EA}" type="pres">
      <dgm:prSet presAssocID="{DC5876DB-A7D4-414C-831F-BB90FA80320D}" presName="Name9" presStyleLbl="parChTrans1D2" presStyleIdx="18" presStyleCnt="23"/>
      <dgm:spPr/>
      <dgm:t>
        <a:bodyPr/>
        <a:lstStyle/>
        <a:p>
          <a:endParaRPr lang="en-IN"/>
        </a:p>
      </dgm:t>
    </dgm:pt>
    <dgm:pt modelId="{AD86E780-A7FE-4A74-B9D3-54E80F4BA799}" type="pres">
      <dgm:prSet presAssocID="{DC5876DB-A7D4-414C-831F-BB90FA80320D}" presName="connTx" presStyleLbl="parChTrans1D2" presStyleIdx="18" presStyleCnt="23"/>
      <dgm:spPr/>
      <dgm:t>
        <a:bodyPr/>
        <a:lstStyle/>
        <a:p>
          <a:endParaRPr lang="en-IN"/>
        </a:p>
      </dgm:t>
    </dgm:pt>
    <dgm:pt modelId="{2397BCBC-AD09-4B25-AEE6-A5141D601983}" type="pres">
      <dgm:prSet presAssocID="{48A2B915-F2CC-47BE-A980-D818DA6EB914}" presName="node" presStyleLbl="node1" presStyleIdx="18" presStyleCnt="2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AC7C063D-4909-4B52-B650-98780BF50D84}" type="pres">
      <dgm:prSet presAssocID="{B174BA91-48F3-48C9-9D56-1216A4B243B3}" presName="Name9" presStyleLbl="parChTrans1D2" presStyleIdx="19" presStyleCnt="23"/>
      <dgm:spPr/>
      <dgm:t>
        <a:bodyPr/>
        <a:lstStyle/>
        <a:p>
          <a:endParaRPr lang="en-IN"/>
        </a:p>
      </dgm:t>
    </dgm:pt>
    <dgm:pt modelId="{0F1EE64D-444D-40C5-B1E2-56DA0C703214}" type="pres">
      <dgm:prSet presAssocID="{B174BA91-48F3-48C9-9D56-1216A4B243B3}" presName="connTx" presStyleLbl="parChTrans1D2" presStyleIdx="19" presStyleCnt="23"/>
      <dgm:spPr/>
      <dgm:t>
        <a:bodyPr/>
        <a:lstStyle/>
        <a:p>
          <a:endParaRPr lang="en-IN"/>
        </a:p>
      </dgm:t>
    </dgm:pt>
    <dgm:pt modelId="{9AAD8872-A7A9-4FF9-8959-493B07652EF4}" type="pres">
      <dgm:prSet presAssocID="{6DCD57CB-CB4C-4336-AB8B-499B07EABE0A}" presName="node" presStyleLbl="node1" presStyleIdx="19" presStyleCnt="2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F56C0F43-F432-45D6-805A-B2423D5211F8}" type="pres">
      <dgm:prSet presAssocID="{1C7C9681-7069-441E-B2A6-622CDEC5D3B7}" presName="Name9" presStyleLbl="parChTrans1D2" presStyleIdx="20" presStyleCnt="23"/>
      <dgm:spPr/>
      <dgm:t>
        <a:bodyPr/>
        <a:lstStyle/>
        <a:p>
          <a:endParaRPr lang="en-IN"/>
        </a:p>
      </dgm:t>
    </dgm:pt>
    <dgm:pt modelId="{F2EDBBDB-9F99-402B-BBDF-5E1AB80F9702}" type="pres">
      <dgm:prSet presAssocID="{1C7C9681-7069-441E-B2A6-622CDEC5D3B7}" presName="connTx" presStyleLbl="parChTrans1D2" presStyleIdx="20" presStyleCnt="23"/>
      <dgm:spPr/>
      <dgm:t>
        <a:bodyPr/>
        <a:lstStyle/>
        <a:p>
          <a:endParaRPr lang="en-IN"/>
        </a:p>
      </dgm:t>
    </dgm:pt>
    <dgm:pt modelId="{DC07528C-3D11-4B94-B10E-2A517B89AC87}" type="pres">
      <dgm:prSet presAssocID="{80D724C7-DB2B-445D-BB93-E36E423C1C02}" presName="node" presStyleLbl="node1" presStyleIdx="20" presStyleCnt="2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4797A2E2-CF68-418A-B799-C6439C85D9F3}" type="pres">
      <dgm:prSet presAssocID="{B5FE1E12-EEA8-4DF0-BB5E-8A8661BC5BFB}" presName="Name9" presStyleLbl="parChTrans1D2" presStyleIdx="21" presStyleCnt="23"/>
      <dgm:spPr/>
      <dgm:t>
        <a:bodyPr/>
        <a:lstStyle/>
        <a:p>
          <a:endParaRPr lang="en-IN"/>
        </a:p>
      </dgm:t>
    </dgm:pt>
    <dgm:pt modelId="{AEA2371C-9097-40EB-816F-CDAE265D1A05}" type="pres">
      <dgm:prSet presAssocID="{B5FE1E12-EEA8-4DF0-BB5E-8A8661BC5BFB}" presName="connTx" presStyleLbl="parChTrans1D2" presStyleIdx="21" presStyleCnt="23"/>
      <dgm:spPr/>
      <dgm:t>
        <a:bodyPr/>
        <a:lstStyle/>
        <a:p>
          <a:endParaRPr lang="en-IN"/>
        </a:p>
      </dgm:t>
    </dgm:pt>
    <dgm:pt modelId="{CADF1498-0AF2-4741-912E-317585509C0F}" type="pres">
      <dgm:prSet presAssocID="{8977B125-959A-452C-A394-C7970FC02C57}" presName="node" presStyleLbl="node1" presStyleIdx="21" presStyleCnt="23" custRadScaleRad="98707" custRadScaleInc="-10178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E71BECEC-AC2C-42F9-BB2B-E7D9CC9A83C6}" type="pres">
      <dgm:prSet presAssocID="{5D144E5E-FE7B-44EB-A09A-4AFFCADA1497}" presName="Name9" presStyleLbl="parChTrans1D2" presStyleIdx="22" presStyleCnt="23"/>
      <dgm:spPr/>
      <dgm:t>
        <a:bodyPr/>
        <a:lstStyle/>
        <a:p>
          <a:endParaRPr lang="en-IN"/>
        </a:p>
      </dgm:t>
    </dgm:pt>
    <dgm:pt modelId="{46A08D8A-7ADD-4C60-8070-9204F7D09473}" type="pres">
      <dgm:prSet presAssocID="{5D144E5E-FE7B-44EB-A09A-4AFFCADA1497}" presName="connTx" presStyleLbl="parChTrans1D2" presStyleIdx="22" presStyleCnt="23"/>
      <dgm:spPr/>
      <dgm:t>
        <a:bodyPr/>
        <a:lstStyle/>
        <a:p>
          <a:endParaRPr lang="en-IN"/>
        </a:p>
      </dgm:t>
    </dgm:pt>
    <dgm:pt modelId="{847DD4DB-72AC-48CE-BE34-43F6DF85C913}" type="pres">
      <dgm:prSet presAssocID="{A7BC8F00-7670-434B-ABE5-D70127E9E0B1}" presName="node" presStyleLbl="node1" presStyleIdx="22" presStyleCnt="2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B54AFBB4-47AD-4C7F-BD58-7A79C0016EB0}" type="presOf" srcId="{FE6460D9-18C7-4AB1-8B50-89D7FCCB48AD}" destId="{93A1AFB9-B90B-4091-B869-64B971FAB16F}" srcOrd="0" destOrd="0" presId="urn:microsoft.com/office/officeart/2005/8/layout/radial1"/>
    <dgm:cxn modelId="{9812948C-67C1-4E4B-92A3-0CDFEBF647BF}" type="presOf" srcId="{520DFCDB-46EC-454D-9227-220C3830AD52}" destId="{31738F9F-72C9-4632-89CA-BF6F19C7A4FD}" srcOrd="0" destOrd="0" presId="urn:microsoft.com/office/officeart/2005/8/layout/radial1"/>
    <dgm:cxn modelId="{BB9E4A15-0797-49B2-A038-6F0505941372}" type="presOf" srcId="{DC5876DB-A7D4-414C-831F-BB90FA80320D}" destId="{AD86E780-A7FE-4A74-B9D3-54E80F4BA799}" srcOrd="1" destOrd="0" presId="urn:microsoft.com/office/officeart/2005/8/layout/radial1"/>
    <dgm:cxn modelId="{DCCFD578-0099-4464-95DA-6B71AC442A14}" srcId="{05DBE8D4-C964-4717-86BF-9DE033C00714}" destId="{6DCD57CB-CB4C-4336-AB8B-499B07EABE0A}" srcOrd="19" destOrd="0" parTransId="{B174BA91-48F3-48C9-9D56-1216A4B243B3}" sibTransId="{1D3E81F3-CD64-4A43-A7ED-AC9F93C09B2A}"/>
    <dgm:cxn modelId="{09325F2F-431E-404A-A235-844E7EEC725B}" type="presOf" srcId="{6DCD57CB-CB4C-4336-AB8B-499B07EABE0A}" destId="{9AAD8872-A7A9-4FF9-8959-493B07652EF4}" srcOrd="0" destOrd="0" presId="urn:microsoft.com/office/officeart/2005/8/layout/radial1"/>
    <dgm:cxn modelId="{C27A916A-B64F-4DF0-BB33-036C0ACB3615}" type="presOf" srcId="{C2252753-E9AF-4DD8-B4AC-0FF77E989A81}" destId="{1E2CDE5C-BAF0-4A4C-974E-7868A6C6308C}" srcOrd="1" destOrd="0" presId="urn:microsoft.com/office/officeart/2005/8/layout/radial1"/>
    <dgm:cxn modelId="{F0579E3A-363F-4C2C-BFDD-36F3BA3F1524}" srcId="{05DBE8D4-C964-4717-86BF-9DE033C00714}" destId="{CE5A7143-740E-463A-8913-0A69E0CC17F7}" srcOrd="4" destOrd="0" parTransId="{D1C53A84-ED35-4A42-9B5D-FA55B2FD107A}" sibTransId="{8DE8B37B-9D36-47BA-880A-753277579B77}"/>
    <dgm:cxn modelId="{280BD763-05FD-4FB0-982F-2F9B86D74956}" type="presOf" srcId="{1C7C9681-7069-441E-B2A6-622CDEC5D3B7}" destId="{F2EDBBDB-9F99-402B-BBDF-5E1AB80F9702}" srcOrd="1" destOrd="0" presId="urn:microsoft.com/office/officeart/2005/8/layout/radial1"/>
    <dgm:cxn modelId="{A338F2DE-572F-49AE-B020-F076CCFA1067}" type="presOf" srcId="{C572F442-5E1E-4772-B6CC-5B8DEBBCC21B}" destId="{3E83BEC9-7420-41E7-9983-9FCC6E8FEDFA}" srcOrd="0" destOrd="0" presId="urn:microsoft.com/office/officeart/2005/8/layout/radial1"/>
    <dgm:cxn modelId="{52DE9421-9E7A-4E42-8508-9DA78FE7CF4B}" type="presOf" srcId="{5667772D-3083-4081-B92D-C995668F8337}" destId="{29C994BE-D412-49B1-A282-AA9D4C3D2C21}" srcOrd="0" destOrd="0" presId="urn:microsoft.com/office/officeart/2005/8/layout/radial1"/>
    <dgm:cxn modelId="{B832A1CF-FB67-4519-B302-3284958963C5}" type="presOf" srcId="{48A2B915-F2CC-47BE-A980-D818DA6EB914}" destId="{2397BCBC-AD09-4B25-AEE6-A5141D601983}" srcOrd="0" destOrd="0" presId="urn:microsoft.com/office/officeart/2005/8/layout/radial1"/>
    <dgm:cxn modelId="{A9680396-C741-499D-AEA0-EF36825E8BBE}" srcId="{05DBE8D4-C964-4717-86BF-9DE033C00714}" destId="{D6EAC2FF-11CA-4408-A3B9-72245730C490}" srcOrd="6" destOrd="0" parTransId="{D2E85D6C-2B36-41EA-BE60-29150B6E27A1}" sibTransId="{7FB6A15B-0E64-4AB0-8C65-E1B1D40A0E11}"/>
    <dgm:cxn modelId="{B923AA08-D01C-4E1B-8350-4255C27D9B4B}" srcId="{05DBE8D4-C964-4717-86BF-9DE033C00714}" destId="{604C069C-DC2A-4640-9F61-012F8DD0BBC0}" srcOrd="11" destOrd="0" parTransId="{B6C4B9FD-75F4-49A4-A688-48D355AC69F0}" sibTransId="{74E0C129-E25A-4F17-B698-7826FDD9B6CB}"/>
    <dgm:cxn modelId="{5AE95C3F-1094-44DD-8C30-7EEFE87EEF0E}" type="presOf" srcId="{A0A0E9E2-520B-4D1E-AEEA-54B5DDECFDFA}" destId="{17C46731-1D20-4B54-8CF9-465CE72F0150}" srcOrd="0" destOrd="0" presId="urn:microsoft.com/office/officeart/2005/8/layout/radial1"/>
    <dgm:cxn modelId="{551D3838-F79B-4B8E-AA38-524A8C116B1B}" type="presOf" srcId="{DC5876DB-A7D4-414C-831F-BB90FA80320D}" destId="{D358B895-7C6F-4639-8B45-228A009048EA}" srcOrd="0" destOrd="0" presId="urn:microsoft.com/office/officeart/2005/8/layout/radial1"/>
    <dgm:cxn modelId="{3186FF87-5E01-46BE-9CFC-EF18829A0C05}" type="presOf" srcId="{1AC8196F-5298-4ADB-9E38-63F17B7A4188}" destId="{3999C024-23E7-40BF-8BB6-55A845595400}" srcOrd="0" destOrd="0" presId="urn:microsoft.com/office/officeart/2005/8/layout/radial1"/>
    <dgm:cxn modelId="{20D45B27-8A4E-48E9-AA49-8B6651962183}" type="presOf" srcId="{D1C53A84-ED35-4A42-9B5D-FA55B2FD107A}" destId="{FF04C3C1-7ECD-4A67-AD7B-2B78D04A79FC}" srcOrd="1" destOrd="0" presId="urn:microsoft.com/office/officeart/2005/8/layout/radial1"/>
    <dgm:cxn modelId="{1A26B79C-2B5E-424D-83F8-46EE3180CA43}" srcId="{05DBE8D4-C964-4717-86BF-9DE033C00714}" destId="{8977B125-959A-452C-A394-C7970FC02C57}" srcOrd="21" destOrd="0" parTransId="{B5FE1E12-EEA8-4DF0-BB5E-8A8661BC5BFB}" sibTransId="{B11C06B9-2BC4-4772-AD31-A60364379FF0}"/>
    <dgm:cxn modelId="{C23DC778-7096-481C-8867-CD9E580A603A}" type="presOf" srcId="{8F0C0653-B832-4EB1-9505-AA8877D1BFEC}" destId="{37BE9732-5396-4871-B350-491B2D4AE45B}" srcOrd="0" destOrd="0" presId="urn:microsoft.com/office/officeart/2005/8/layout/radial1"/>
    <dgm:cxn modelId="{D43A84AE-F1BF-4818-8CD5-7B8671AF8793}" type="presOf" srcId="{392CBEB8-54F8-4ECE-AD6A-8D4847ABF236}" destId="{22B2D216-0B16-426B-A99F-54BCDAFAAE78}" srcOrd="0" destOrd="0" presId="urn:microsoft.com/office/officeart/2005/8/layout/radial1"/>
    <dgm:cxn modelId="{685476AC-6D9E-41B7-A527-06EADF827E4A}" type="presOf" srcId="{1AC8196F-5298-4ADB-9E38-63F17B7A4188}" destId="{1606AD3F-B43A-4D25-81A0-4D1C2795DEEC}" srcOrd="1" destOrd="0" presId="urn:microsoft.com/office/officeart/2005/8/layout/radial1"/>
    <dgm:cxn modelId="{075F0BED-2CAC-4006-9DEC-031D5C2C94B6}" type="presOf" srcId="{64E10D1A-4986-4FAB-A3D1-27023F6E238A}" destId="{BBEF01D9-E997-43E0-88C2-83AEA6C0D816}" srcOrd="0" destOrd="0" presId="urn:microsoft.com/office/officeart/2005/8/layout/radial1"/>
    <dgm:cxn modelId="{B272F42B-C308-4C3C-BF8F-DE1DC4BC9924}" srcId="{05DBE8D4-C964-4717-86BF-9DE033C00714}" destId="{C572F442-5E1E-4772-B6CC-5B8DEBBCC21B}" srcOrd="0" destOrd="0" parTransId="{362C40C0-CB57-47A6-99A7-7E2CF6802942}" sibTransId="{45EF2308-7FA6-4092-81FB-87CD50FC09F3}"/>
    <dgm:cxn modelId="{F92EE7D6-A67C-4D88-B847-391D625B8F02}" type="presOf" srcId="{1C7C9681-7069-441E-B2A6-622CDEC5D3B7}" destId="{F56C0F43-F432-45D6-805A-B2423D5211F8}" srcOrd="0" destOrd="0" presId="urn:microsoft.com/office/officeart/2005/8/layout/radial1"/>
    <dgm:cxn modelId="{63B592A7-3984-4CAC-B907-8BE41DB6B760}" srcId="{05DBE8D4-C964-4717-86BF-9DE033C00714}" destId="{8F0C0653-B832-4EB1-9505-AA8877D1BFEC}" srcOrd="1" destOrd="0" parTransId="{1AC8196F-5298-4ADB-9E38-63F17B7A4188}" sibTransId="{008A67D6-89B6-41E4-8D3A-7E0DA07730B5}"/>
    <dgm:cxn modelId="{59B7DBD3-D885-44FC-848C-A8E6F755BA66}" srcId="{05DBE8D4-C964-4717-86BF-9DE033C00714}" destId="{8AA5F0B1-FFB3-410D-AE66-3F774BC047F2}" srcOrd="9" destOrd="0" parTransId="{AAEDCA3D-EA8C-44C6-9664-08B5621C9B07}" sibTransId="{ECD997F2-D014-4F66-A4B2-30C6B36FAD20}"/>
    <dgm:cxn modelId="{6735F543-B096-4762-87DC-EA2581F8A438}" srcId="{05DBE8D4-C964-4717-86BF-9DE033C00714}" destId="{4F3CFF4C-745C-4C2B-99D2-BAB02AF00C5E}" srcOrd="17" destOrd="0" parTransId="{392CBEB8-54F8-4ECE-AD6A-8D4847ABF236}" sibTransId="{F8BAB510-94DB-4AB4-A42C-784D06B647EE}"/>
    <dgm:cxn modelId="{2218ABD3-1E1A-4474-AA40-603B7D42AE33}" type="presOf" srcId="{B174BA91-48F3-48C9-9D56-1216A4B243B3}" destId="{0F1EE64D-444D-40C5-B1E2-56DA0C703214}" srcOrd="1" destOrd="0" presId="urn:microsoft.com/office/officeart/2005/8/layout/radial1"/>
    <dgm:cxn modelId="{F5502910-D063-4710-AFA0-42E1C7FFF6B9}" type="presOf" srcId="{3A7F7262-F311-4BE0-838A-AC62384799E8}" destId="{1B4C234A-7176-4F58-9933-04CE1B164C83}" srcOrd="1" destOrd="0" presId="urn:microsoft.com/office/officeart/2005/8/layout/radial1"/>
    <dgm:cxn modelId="{12C557D9-74A1-4A40-A2C5-D3081F461E0C}" type="presOf" srcId="{2061FA70-AF4B-4BD8-AAE0-57620515479C}" destId="{E5F1CC7D-B756-4C88-910B-99975A7653A3}" srcOrd="1" destOrd="0" presId="urn:microsoft.com/office/officeart/2005/8/layout/radial1"/>
    <dgm:cxn modelId="{A43FCA46-F2B5-4217-AE50-508A38F0CD43}" srcId="{05DBE8D4-C964-4717-86BF-9DE033C00714}" destId="{48A2B915-F2CC-47BE-A980-D818DA6EB914}" srcOrd="18" destOrd="0" parTransId="{DC5876DB-A7D4-414C-831F-BB90FA80320D}" sibTransId="{702545DC-2DAF-40F4-83BE-A8411B8D0943}"/>
    <dgm:cxn modelId="{48FBE1C0-6EB9-4CCE-A008-5E498ABA8880}" type="presOf" srcId="{FE6460D9-18C7-4AB1-8B50-89D7FCCB48AD}" destId="{F349152A-FE8B-445C-8989-862F168FC5E0}" srcOrd="1" destOrd="0" presId="urn:microsoft.com/office/officeart/2005/8/layout/radial1"/>
    <dgm:cxn modelId="{0F513466-0A0C-441B-A9F4-015D2DB30A57}" type="presOf" srcId="{39D7579E-5795-4576-82C0-D042517E411E}" destId="{01953AFE-AE29-4684-9FDD-7FA833516B36}" srcOrd="0" destOrd="0" presId="urn:microsoft.com/office/officeart/2005/8/layout/radial1"/>
    <dgm:cxn modelId="{BE5A3CB9-18D6-45AA-A9FE-EEB0B42AD60E}" type="presOf" srcId="{362C40C0-CB57-47A6-99A7-7E2CF6802942}" destId="{56A9B77A-823D-49F7-B406-257940FDDE79}" srcOrd="0" destOrd="0" presId="urn:microsoft.com/office/officeart/2005/8/layout/radial1"/>
    <dgm:cxn modelId="{927C6E34-1F7C-450C-A87E-D4E1A68B96A1}" type="presOf" srcId="{142EC201-B791-42D9-82EC-875CBAA039F0}" destId="{999CD513-669D-4606-89E5-6DC5C5666E1F}" srcOrd="0" destOrd="0" presId="urn:microsoft.com/office/officeart/2005/8/layout/radial1"/>
    <dgm:cxn modelId="{3BD2ABDA-ADF2-4CFD-B6BB-1C44FDDFD538}" srcId="{05DBE8D4-C964-4717-86BF-9DE033C00714}" destId="{FCF5C63C-7EB6-4AB8-A54C-9B2CEEF11868}" srcOrd="10" destOrd="0" parTransId="{8CC67978-2A7F-4185-AB24-E815ABBE3C76}" sibTransId="{1CE9AE7F-9AB8-4D2C-81C1-1DB5A2F6540F}"/>
    <dgm:cxn modelId="{EFD62783-34A9-4AB3-8E04-500C992F3F8E}" type="presOf" srcId="{05DBE8D4-C964-4717-86BF-9DE033C00714}" destId="{4100378C-2B1C-49B4-A5EC-907BD1FB5235}" srcOrd="0" destOrd="0" presId="urn:microsoft.com/office/officeart/2005/8/layout/radial1"/>
    <dgm:cxn modelId="{9346D076-E4EC-4C9A-8630-DA20FDA03ECC}" srcId="{05DBE8D4-C964-4717-86BF-9DE033C00714}" destId="{520DFCDB-46EC-454D-9227-220C3830AD52}" srcOrd="8" destOrd="0" parTransId="{845F1F76-25C9-4132-A457-39AE82005565}" sibTransId="{3A5C4FC6-79C8-461F-B9F8-CADC2782B95C}"/>
    <dgm:cxn modelId="{1736857C-EF6D-4E4C-818A-C4FB8B46ED79}" type="presOf" srcId="{D2E85D6C-2B36-41EA-BE60-29150B6E27A1}" destId="{971E123F-FDBC-4139-A255-5CEB71BA568D}" srcOrd="1" destOrd="0" presId="urn:microsoft.com/office/officeart/2005/8/layout/radial1"/>
    <dgm:cxn modelId="{7A6FEF9D-C555-4AA8-9B65-A1022E6C5535}" type="presOf" srcId="{4F3CFF4C-745C-4C2B-99D2-BAB02AF00C5E}" destId="{9E8152B5-7D01-43CD-894A-3F7F12E70317}" srcOrd="0" destOrd="0" presId="urn:microsoft.com/office/officeart/2005/8/layout/radial1"/>
    <dgm:cxn modelId="{B6F4A3CC-3AC6-4D92-85A5-3E8029FD9FED}" type="presOf" srcId="{5D144E5E-FE7B-44EB-A09A-4AFFCADA1497}" destId="{E71BECEC-AC2C-42F9-BB2B-E7D9CC9A83C6}" srcOrd="0" destOrd="0" presId="urn:microsoft.com/office/officeart/2005/8/layout/radial1"/>
    <dgm:cxn modelId="{69694D93-A5C3-4BBE-828A-C2EFB4E9E67B}" srcId="{05DBE8D4-C964-4717-86BF-9DE033C00714}" destId="{2854F796-1D3A-47CB-871E-F7BFBA53A7B6}" srcOrd="12" destOrd="0" parTransId="{64E10D1A-4986-4FAB-A3D1-27023F6E238A}" sibTransId="{7B3CCC16-26C2-43DA-96CA-52DE78545180}"/>
    <dgm:cxn modelId="{4711AB65-01D2-4197-96FB-6EDB880BE7BF}" type="presOf" srcId="{8AA5F0B1-FFB3-410D-AE66-3F774BC047F2}" destId="{5AB098E6-276A-4300-8987-D7E334E633A2}" srcOrd="0" destOrd="0" presId="urn:microsoft.com/office/officeart/2005/8/layout/radial1"/>
    <dgm:cxn modelId="{0F3745BE-3658-441A-A8E6-5927F0F1F315}" type="presOf" srcId="{B6C4B9FD-75F4-49A4-A688-48D355AC69F0}" destId="{8AFB8FC8-7724-4DF1-90E2-AFAA6ACD6A2D}" srcOrd="1" destOrd="0" presId="urn:microsoft.com/office/officeart/2005/8/layout/radial1"/>
    <dgm:cxn modelId="{8C26F353-5AEE-42BF-A644-DE53AFEF5D39}" type="presOf" srcId="{845F1F76-25C9-4132-A457-39AE82005565}" destId="{D9483E1A-1B51-4A76-8691-11E2E148E16C}" srcOrd="0" destOrd="0" presId="urn:microsoft.com/office/officeart/2005/8/layout/radial1"/>
    <dgm:cxn modelId="{F76B1BD6-CD5B-4941-8255-5FCF4C2E967D}" srcId="{6F55F553-9DCB-4A7A-929A-4B1EF3DA4C95}" destId="{6FD939E1-25D2-4815-87D1-006D7FF924DE}" srcOrd="1" destOrd="0" parTransId="{0D4FA432-0E15-4FF3-BA15-F9AB3790F4D1}" sibTransId="{1AEBA1CA-1AD5-456F-BDEF-F5583C8233F6}"/>
    <dgm:cxn modelId="{E7485DD5-4477-40FF-B137-9823A906C55A}" srcId="{05DBE8D4-C964-4717-86BF-9DE033C00714}" destId="{A0A0E9E2-520B-4D1E-AEEA-54B5DDECFDFA}" srcOrd="5" destOrd="0" parTransId="{C2252753-E9AF-4DD8-B4AC-0FF77E989A81}" sibTransId="{4E2EBD1D-B9A5-458D-868E-577183060132}"/>
    <dgm:cxn modelId="{3E73F73F-7E42-48B0-AF11-A9C8A3F4D2A7}" type="presOf" srcId="{AAEDCA3D-EA8C-44C6-9664-08B5621C9B07}" destId="{E763CAE7-A564-4869-99B4-3A029F80B761}" srcOrd="0" destOrd="0" presId="urn:microsoft.com/office/officeart/2005/8/layout/radial1"/>
    <dgm:cxn modelId="{E26E471F-4E13-45EE-8DD0-EDF93E487C50}" srcId="{05DBE8D4-C964-4717-86BF-9DE033C00714}" destId="{A7BC8F00-7670-434B-ABE5-D70127E9E0B1}" srcOrd="22" destOrd="0" parTransId="{5D144E5E-FE7B-44EB-A09A-4AFFCADA1497}" sibTransId="{CA70A1B0-1300-4512-82F0-5FCC5DD7FAB6}"/>
    <dgm:cxn modelId="{3716815E-A462-48A0-A041-34DCF0F3F287}" type="presOf" srcId="{80D724C7-DB2B-445D-BB93-E36E423C1C02}" destId="{DC07528C-3D11-4B94-B10E-2A517B89AC87}" srcOrd="0" destOrd="0" presId="urn:microsoft.com/office/officeart/2005/8/layout/radial1"/>
    <dgm:cxn modelId="{28BA486A-BDA7-4A51-85D8-093E6B7B3368}" srcId="{05DBE8D4-C964-4717-86BF-9DE033C00714}" destId="{E937914E-FA92-4B80-823F-ED3E2331ADEE}" srcOrd="16" destOrd="0" parTransId="{2061FA70-AF4B-4BD8-AAE0-57620515479C}" sibTransId="{5A7D6C42-4C53-4A81-B877-BAB063BA5E0F}"/>
    <dgm:cxn modelId="{E8EC50BD-E2AF-402A-B7F4-5E6D7A7A28A6}" type="presOf" srcId="{6F55F553-9DCB-4A7A-929A-4B1EF3DA4C95}" destId="{7B245943-A738-4C2A-B886-8B50F238BA42}" srcOrd="0" destOrd="0" presId="urn:microsoft.com/office/officeart/2005/8/layout/radial1"/>
    <dgm:cxn modelId="{CC653B6A-0F11-4534-B6A2-315DCC0890B4}" type="presOf" srcId="{2854F796-1D3A-47CB-871E-F7BFBA53A7B6}" destId="{4A3594DB-01D3-4062-96FB-472723FDBCEF}" srcOrd="0" destOrd="0" presId="urn:microsoft.com/office/officeart/2005/8/layout/radial1"/>
    <dgm:cxn modelId="{36DAB2CA-5E90-451B-A61C-4A4F20FAC22B}" srcId="{05DBE8D4-C964-4717-86BF-9DE033C00714}" destId="{142EC201-B791-42D9-82EC-875CBAA039F0}" srcOrd="15" destOrd="0" parTransId="{07CF7B71-C599-481D-85D1-B7319072A2DC}" sibTransId="{CEE62791-29F7-49C7-8AA0-9C77C9920D3D}"/>
    <dgm:cxn modelId="{9D13B7D5-754E-467B-9820-80D48CAA3C9A}" type="presOf" srcId="{8977B125-959A-452C-A394-C7970FC02C57}" destId="{CADF1498-0AF2-4741-912E-317585509C0F}" srcOrd="0" destOrd="0" presId="urn:microsoft.com/office/officeart/2005/8/layout/radial1"/>
    <dgm:cxn modelId="{90B6089A-0CC2-487E-9E81-0EB7BA60BD6D}" type="presOf" srcId="{B5FE1E12-EEA8-4DF0-BB5E-8A8661BC5BFB}" destId="{AEA2371C-9097-40EB-816F-CDAE265D1A05}" srcOrd="1" destOrd="0" presId="urn:microsoft.com/office/officeart/2005/8/layout/radial1"/>
    <dgm:cxn modelId="{C9462534-3BB7-4055-913A-C2429443505F}" type="presOf" srcId="{E66C1B3B-4C3C-44E2-8439-3B59AA4BE6AC}" destId="{E727A6CB-E5B4-4F02-A898-E719289B32F2}" srcOrd="0" destOrd="0" presId="urn:microsoft.com/office/officeart/2005/8/layout/radial1"/>
    <dgm:cxn modelId="{6EAACF80-5577-448C-8A33-EA118EC85606}" type="presOf" srcId="{6426BDCA-3657-4562-815B-7C3D17933F90}" destId="{14A68B17-877D-4F53-9101-8201C39B7B05}" srcOrd="1" destOrd="0" presId="urn:microsoft.com/office/officeart/2005/8/layout/radial1"/>
    <dgm:cxn modelId="{5D17CDD7-90E9-46EE-B35F-9EB26DC77580}" type="presOf" srcId="{FCF5C63C-7EB6-4AB8-A54C-9B2CEEF11868}" destId="{392B6D41-4A94-450A-97A0-91439D524ACC}" srcOrd="0" destOrd="0" presId="urn:microsoft.com/office/officeart/2005/8/layout/radial1"/>
    <dgm:cxn modelId="{CB176C1B-B458-41FC-B93C-C19C14A09FD4}" srcId="{05DBE8D4-C964-4717-86BF-9DE033C00714}" destId="{10EB51DF-D52E-4D92-87DD-82B9B5003887}" srcOrd="13" destOrd="0" parTransId="{FE6460D9-18C7-4AB1-8B50-89D7FCCB48AD}" sibTransId="{ADC11855-4E9F-4F05-9B87-45A0DAB9E694}"/>
    <dgm:cxn modelId="{CEC11AD5-BF42-46FF-A33F-7E1FEB55F277}" type="presOf" srcId="{217CC788-6BAE-490B-BA12-C535411B23E6}" destId="{14746C0A-2F6D-4EBE-80FE-087A3ABC4BFF}" srcOrd="0" destOrd="0" presId="urn:microsoft.com/office/officeart/2005/8/layout/radial1"/>
    <dgm:cxn modelId="{7CE66200-1D63-4772-8D44-7BCE80DBDFF8}" type="presOf" srcId="{B6C4B9FD-75F4-49A4-A688-48D355AC69F0}" destId="{451931D4-B86F-467E-865F-7E4D2B5B036D}" srcOrd="0" destOrd="0" presId="urn:microsoft.com/office/officeart/2005/8/layout/radial1"/>
    <dgm:cxn modelId="{D75E51AB-FE32-497F-B7AB-B62A5630CD38}" type="presOf" srcId="{C2252753-E9AF-4DD8-B4AC-0FF77E989A81}" destId="{01F53CB9-DEAE-4477-B457-AE791EED73C8}" srcOrd="0" destOrd="0" presId="urn:microsoft.com/office/officeart/2005/8/layout/radial1"/>
    <dgm:cxn modelId="{BF285966-E8F9-425A-ACA3-033CF679EE4E}" type="presOf" srcId="{8CC67978-2A7F-4185-AB24-E815ABBE3C76}" destId="{4BABA2AB-BD87-4393-8780-67A591DE058B}" srcOrd="0" destOrd="0" presId="urn:microsoft.com/office/officeart/2005/8/layout/radial1"/>
    <dgm:cxn modelId="{882CC29C-2CEC-4AC6-97FC-D3FC008AB21A}" srcId="{05DBE8D4-C964-4717-86BF-9DE033C00714}" destId="{D9E21B9D-0B25-4C35-9387-62144646A4DD}" srcOrd="14" destOrd="0" parTransId="{6426BDCA-3657-4562-815B-7C3D17933F90}" sibTransId="{94B07764-F51D-466F-9324-14CE9ACB31F3}"/>
    <dgm:cxn modelId="{89D0C8E6-2876-41AF-83E2-86781076F0B9}" type="presOf" srcId="{07CF7B71-C599-481D-85D1-B7319072A2DC}" destId="{863729E5-96EC-4BCC-BB9D-2050B3A6024A}" srcOrd="1" destOrd="0" presId="urn:microsoft.com/office/officeart/2005/8/layout/radial1"/>
    <dgm:cxn modelId="{D13AB0A9-471C-4266-9CC0-5E127E2A4BBD}" type="presOf" srcId="{8CC67978-2A7F-4185-AB24-E815ABBE3C76}" destId="{3A2FC25F-6ED5-4392-9F02-83B373263783}" srcOrd="1" destOrd="0" presId="urn:microsoft.com/office/officeart/2005/8/layout/radial1"/>
    <dgm:cxn modelId="{8F53C5FE-7B35-4F5B-8651-B3C2D1FE75D7}" type="presOf" srcId="{D6EAC2FF-11CA-4408-A3B9-72245730C490}" destId="{98DECCE1-65E6-4E8A-B090-86A99E8F0A50}" srcOrd="0" destOrd="0" presId="urn:microsoft.com/office/officeart/2005/8/layout/radial1"/>
    <dgm:cxn modelId="{46100992-A491-4D8E-BAC0-447249194BA7}" srcId="{05DBE8D4-C964-4717-86BF-9DE033C00714}" destId="{80D724C7-DB2B-445D-BB93-E36E423C1C02}" srcOrd="20" destOrd="0" parTransId="{1C7C9681-7069-441E-B2A6-622CDEC5D3B7}" sibTransId="{AF8CDB0A-416A-4BCA-A36A-859AD870E39B}"/>
    <dgm:cxn modelId="{49CFC003-04D5-4D0F-8859-31B6BFD77AC0}" type="presOf" srcId="{3A7F7262-F311-4BE0-838A-AC62384799E8}" destId="{D48C6CC5-26D3-4C6A-82BB-F82F52EBFC4B}" srcOrd="0" destOrd="0" presId="urn:microsoft.com/office/officeart/2005/8/layout/radial1"/>
    <dgm:cxn modelId="{86088AAD-C2EE-400A-B4D5-C18256197AA0}" type="presOf" srcId="{07CF7B71-C599-481D-85D1-B7319072A2DC}" destId="{29258594-1A43-45F9-ADF2-1182037510C1}" srcOrd="0" destOrd="0" presId="urn:microsoft.com/office/officeart/2005/8/layout/radial1"/>
    <dgm:cxn modelId="{19D5F5BD-E4D2-435D-9DD8-20B5FF92A976}" srcId="{05DBE8D4-C964-4717-86BF-9DE033C00714}" destId="{39D7579E-5795-4576-82C0-D042517E411E}" srcOrd="7" destOrd="0" parTransId="{D0C04C9A-35EC-4A03-B2A4-8CDAE98FBC45}" sibTransId="{21CB7B27-0978-4C0B-B0A3-1220FF57896F}"/>
    <dgm:cxn modelId="{B232348C-FB49-4ECF-8B30-18CCA4640B8F}" type="presOf" srcId="{B174BA91-48F3-48C9-9D56-1216A4B243B3}" destId="{AC7C063D-4909-4B52-B650-98780BF50D84}" srcOrd="0" destOrd="0" presId="urn:microsoft.com/office/officeart/2005/8/layout/radial1"/>
    <dgm:cxn modelId="{14CCA495-9B29-4B32-BF7B-241B9F01CCA2}" type="presOf" srcId="{D1C53A84-ED35-4A42-9B5D-FA55B2FD107A}" destId="{9F389BC0-8F5D-4637-B1B4-B5F59CDCF744}" srcOrd="0" destOrd="0" presId="urn:microsoft.com/office/officeart/2005/8/layout/radial1"/>
    <dgm:cxn modelId="{2485AE89-B98F-40A3-A58E-329BF5BED0E7}" type="presOf" srcId="{2061FA70-AF4B-4BD8-AAE0-57620515479C}" destId="{C59CC296-D1DA-411D-B08E-C6AF46059071}" srcOrd="0" destOrd="0" presId="urn:microsoft.com/office/officeart/2005/8/layout/radial1"/>
    <dgm:cxn modelId="{803A3E99-4C02-4209-A02E-D39C09C6A5DA}" type="presOf" srcId="{64E10D1A-4986-4FAB-A3D1-27023F6E238A}" destId="{3255738F-2FBB-492A-8C41-C8DDE40D359E}" srcOrd="1" destOrd="0" presId="urn:microsoft.com/office/officeart/2005/8/layout/radial1"/>
    <dgm:cxn modelId="{469C3D40-FD6F-4EC0-A58F-56A1C0071FF8}" type="presOf" srcId="{362C40C0-CB57-47A6-99A7-7E2CF6802942}" destId="{497139E8-1524-4875-825A-071F6472AACE}" srcOrd="1" destOrd="0" presId="urn:microsoft.com/office/officeart/2005/8/layout/radial1"/>
    <dgm:cxn modelId="{D1BFEDEE-ABD2-496E-BCAE-12D7E7A3EF13}" type="presOf" srcId="{CE5A7143-740E-463A-8913-0A69E0CC17F7}" destId="{D4B60F04-4B5E-421D-ABD9-5B1DC823D6EC}" srcOrd="0" destOrd="0" presId="urn:microsoft.com/office/officeart/2005/8/layout/radial1"/>
    <dgm:cxn modelId="{5A9F6A17-ED59-4643-8AEA-131D46496242}" type="presOf" srcId="{E937914E-FA92-4B80-823F-ED3E2331ADEE}" destId="{8ADEBEDB-55CE-46D8-84CD-EB33113DC453}" srcOrd="0" destOrd="0" presId="urn:microsoft.com/office/officeart/2005/8/layout/radial1"/>
    <dgm:cxn modelId="{33BDAC3C-DEFB-4DE2-BE28-699A268D8544}" type="presOf" srcId="{217CC788-6BAE-490B-BA12-C535411B23E6}" destId="{65EF217A-F8FB-44EE-9FD3-32C8301BA7DC}" srcOrd="1" destOrd="0" presId="urn:microsoft.com/office/officeart/2005/8/layout/radial1"/>
    <dgm:cxn modelId="{DA96839D-8435-45F5-A4A3-95024CD9D047}" type="presOf" srcId="{845F1F76-25C9-4132-A457-39AE82005565}" destId="{996D1978-8F4E-4275-B0CC-70C3A006DAFD}" srcOrd="1" destOrd="0" presId="urn:microsoft.com/office/officeart/2005/8/layout/radial1"/>
    <dgm:cxn modelId="{9E1C1DA7-E97A-4BF9-AAB3-8E3407EDFDF2}" srcId="{05DBE8D4-C964-4717-86BF-9DE033C00714}" destId="{E66C1B3B-4C3C-44E2-8439-3B59AA4BE6AC}" srcOrd="3" destOrd="0" parTransId="{217CC788-6BAE-490B-BA12-C535411B23E6}" sibTransId="{6ACC79FC-5877-4EE4-905F-1DB000180653}"/>
    <dgm:cxn modelId="{FBF59739-00C7-4788-9DFD-D361F5B29275}" type="presOf" srcId="{5D144E5E-FE7B-44EB-A09A-4AFFCADA1497}" destId="{46A08D8A-7ADD-4C60-8070-9204F7D09473}" srcOrd="1" destOrd="0" presId="urn:microsoft.com/office/officeart/2005/8/layout/radial1"/>
    <dgm:cxn modelId="{71685132-B6C9-4B63-B88E-320668A59A89}" type="presOf" srcId="{6426BDCA-3657-4562-815B-7C3D17933F90}" destId="{ADCABE89-789F-4B12-B69D-2C48D934EF3A}" srcOrd="0" destOrd="0" presId="urn:microsoft.com/office/officeart/2005/8/layout/radial1"/>
    <dgm:cxn modelId="{1A5D6F4A-4A0A-471E-9371-B91F42EA46FA}" type="presOf" srcId="{D9E21B9D-0B25-4C35-9387-62144646A4DD}" destId="{A614FDB9-0E92-4BE9-99F2-DC3DE6237DBC}" srcOrd="0" destOrd="0" presId="urn:microsoft.com/office/officeart/2005/8/layout/radial1"/>
    <dgm:cxn modelId="{1A5FC071-049C-4865-A5F4-04E517F5A1AE}" type="presOf" srcId="{604C069C-DC2A-4640-9F61-012F8DD0BBC0}" destId="{A1D0A1E2-18D0-4C3E-A603-66BD21487F40}" srcOrd="0" destOrd="0" presId="urn:microsoft.com/office/officeart/2005/8/layout/radial1"/>
    <dgm:cxn modelId="{5246F3B2-4F20-40C9-9003-39C97035E60C}" type="presOf" srcId="{10EB51DF-D52E-4D92-87DD-82B9B5003887}" destId="{1DA48610-A6EF-45B2-9A39-860CAA845C00}" srcOrd="0" destOrd="0" presId="urn:microsoft.com/office/officeart/2005/8/layout/radial1"/>
    <dgm:cxn modelId="{C7C2DC0A-CEBA-4FD8-A174-C0A3A97935C4}" type="presOf" srcId="{D2E85D6C-2B36-41EA-BE60-29150B6E27A1}" destId="{3F8A84D8-8736-4737-B41B-FA0E74115DF9}" srcOrd="0" destOrd="0" presId="urn:microsoft.com/office/officeart/2005/8/layout/radial1"/>
    <dgm:cxn modelId="{79348BED-BC48-41A4-B27A-C8C463514331}" type="presOf" srcId="{392CBEB8-54F8-4ECE-AD6A-8D4847ABF236}" destId="{28B3C25F-6BD2-4051-9426-5AC07CDF090D}" srcOrd="1" destOrd="0" presId="urn:microsoft.com/office/officeart/2005/8/layout/radial1"/>
    <dgm:cxn modelId="{0F833B7C-4C2C-4494-941B-88305DE6B43C}" srcId="{6F55F553-9DCB-4A7A-929A-4B1EF3DA4C95}" destId="{05DBE8D4-C964-4717-86BF-9DE033C00714}" srcOrd="0" destOrd="0" parTransId="{3004EA89-B384-4103-8A93-000C9870DE5C}" sibTransId="{1BD698AD-930D-47F9-9188-D8230895B7B4}"/>
    <dgm:cxn modelId="{ECA72DF3-AFD4-419C-BFAA-DFA0674B80DB}" srcId="{05DBE8D4-C964-4717-86BF-9DE033C00714}" destId="{5667772D-3083-4081-B92D-C995668F8337}" srcOrd="2" destOrd="0" parTransId="{3A7F7262-F311-4BE0-838A-AC62384799E8}" sibTransId="{4C8974D8-89FF-438F-AA69-E607A1BDA6B0}"/>
    <dgm:cxn modelId="{39AFD0B0-8FFA-4A92-9441-338FB4D35756}" type="presOf" srcId="{B5FE1E12-EEA8-4DF0-BB5E-8A8661BC5BFB}" destId="{4797A2E2-CF68-418A-B799-C6439C85D9F3}" srcOrd="0" destOrd="0" presId="urn:microsoft.com/office/officeart/2005/8/layout/radial1"/>
    <dgm:cxn modelId="{A1BAD4EA-8D46-4A58-8D05-51947229D811}" type="presOf" srcId="{A7BC8F00-7670-434B-ABE5-D70127E9E0B1}" destId="{847DD4DB-72AC-48CE-BE34-43F6DF85C913}" srcOrd="0" destOrd="0" presId="urn:microsoft.com/office/officeart/2005/8/layout/radial1"/>
    <dgm:cxn modelId="{289E95DB-FCA5-4E48-9E5B-A4949F144DF2}" type="presOf" srcId="{D0C04C9A-35EC-4A03-B2A4-8CDAE98FBC45}" destId="{67FB7AE8-AE95-4B9B-9B3B-FD224EC0BB5F}" srcOrd="1" destOrd="0" presId="urn:microsoft.com/office/officeart/2005/8/layout/radial1"/>
    <dgm:cxn modelId="{4EE45393-0274-451E-B8C2-4DCCFDDF55D6}" type="presOf" srcId="{AAEDCA3D-EA8C-44C6-9664-08B5621C9B07}" destId="{D1F3EED5-109C-4BDA-B59D-F1EE581B5043}" srcOrd="1" destOrd="0" presId="urn:microsoft.com/office/officeart/2005/8/layout/radial1"/>
    <dgm:cxn modelId="{8ECC7220-C394-47CF-91C8-AC40EF3C2029}" type="presOf" srcId="{D0C04C9A-35EC-4A03-B2A4-8CDAE98FBC45}" destId="{8AE9FD85-6932-4B37-B574-39FA1E30F07E}" srcOrd="0" destOrd="0" presId="urn:microsoft.com/office/officeart/2005/8/layout/radial1"/>
    <dgm:cxn modelId="{6A4B5F11-EBF9-4CB5-8971-C081A837FDB6}" type="presParOf" srcId="{7B245943-A738-4C2A-B886-8B50F238BA42}" destId="{4100378C-2B1C-49B4-A5EC-907BD1FB5235}" srcOrd="0" destOrd="0" presId="urn:microsoft.com/office/officeart/2005/8/layout/radial1"/>
    <dgm:cxn modelId="{40A0B49D-1C4C-4997-A2B7-525B9FC6E38D}" type="presParOf" srcId="{7B245943-A738-4C2A-B886-8B50F238BA42}" destId="{56A9B77A-823D-49F7-B406-257940FDDE79}" srcOrd="1" destOrd="0" presId="urn:microsoft.com/office/officeart/2005/8/layout/radial1"/>
    <dgm:cxn modelId="{BD071396-3641-43CE-8010-B1BF63FDC476}" type="presParOf" srcId="{56A9B77A-823D-49F7-B406-257940FDDE79}" destId="{497139E8-1524-4875-825A-071F6472AACE}" srcOrd="0" destOrd="0" presId="urn:microsoft.com/office/officeart/2005/8/layout/radial1"/>
    <dgm:cxn modelId="{B06B4BE3-F449-4878-8924-A7C961509C89}" type="presParOf" srcId="{7B245943-A738-4C2A-B886-8B50F238BA42}" destId="{3E83BEC9-7420-41E7-9983-9FCC6E8FEDFA}" srcOrd="2" destOrd="0" presId="urn:microsoft.com/office/officeart/2005/8/layout/radial1"/>
    <dgm:cxn modelId="{9DCF9E3F-5C8B-47C5-B9AE-2B2AD3653029}" type="presParOf" srcId="{7B245943-A738-4C2A-B886-8B50F238BA42}" destId="{3999C024-23E7-40BF-8BB6-55A845595400}" srcOrd="3" destOrd="0" presId="urn:microsoft.com/office/officeart/2005/8/layout/radial1"/>
    <dgm:cxn modelId="{E0B50C4A-EC13-4286-AEBE-DB273AE93C89}" type="presParOf" srcId="{3999C024-23E7-40BF-8BB6-55A845595400}" destId="{1606AD3F-B43A-4D25-81A0-4D1C2795DEEC}" srcOrd="0" destOrd="0" presId="urn:microsoft.com/office/officeart/2005/8/layout/radial1"/>
    <dgm:cxn modelId="{571D7D19-A24B-4C04-A8F8-4FBAB7495DE1}" type="presParOf" srcId="{7B245943-A738-4C2A-B886-8B50F238BA42}" destId="{37BE9732-5396-4871-B350-491B2D4AE45B}" srcOrd="4" destOrd="0" presId="urn:microsoft.com/office/officeart/2005/8/layout/radial1"/>
    <dgm:cxn modelId="{D6AA0BB1-920F-4FA5-A0E9-914C92D8F371}" type="presParOf" srcId="{7B245943-A738-4C2A-B886-8B50F238BA42}" destId="{D48C6CC5-26D3-4C6A-82BB-F82F52EBFC4B}" srcOrd="5" destOrd="0" presId="urn:microsoft.com/office/officeart/2005/8/layout/radial1"/>
    <dgm:cxn modelId="{4C2767F6-8FD9-4805-A010-8973C8170A49}" type="presParOf" srcId="{D48C6CC5-26D3-4C6A-82BB-F82F52EBFC4B}" destId="{1B4C234A-7176-4F58-9933-04CE1B164C83}" srcOrd="0" destOrd="0" presId="urn:microsoft.com/office/officeart/2005/8/layout/radial1"/>
    <dgm:cxn modelId="{737BFE48-B0C1-4CB3-9C42-02E5797441CB}" type="presParOf" srcId="{7B245943-A738-4C2A-B886-8B50F238BA42}" destId="{29C994BE-D412-49B1-A282-AA9D4C3D2C21}" srcOrd="6" destOrd="0" presId="urn:microsoft.com/office/officeart/2005/8/layout/radial1"/>
    <dgm:cxn modelId="{D5985A8C-5287-4B25-A82B-94D875EFE1E8}" type="presParOf" srcId="{7B245943-A738-4C2A-B886-8B50F238BA42}" destId="{14746C0A-2F6D-4EBE-80FE-087A3ABC4BFF}" srcOrd="7" destOrd="0" presId="urn:microsoft.com/office/officeart/2005/8/layout/radial1"/>
    <dgm:cxn modelId="{84FB962D-2C55-4CCB-9884-1DDEA0F73229}" type="presParOf" srcId="{14746C0A-2F6D-4EBE-80FE-087A3ABC4BFF}" destId="{65EF217A-F8FB-44EE-9FD3-32C8301BA7DC}" srcOrd="0" destOrd="0" presId="urn:microsoft.com/office/officeart/2005/8/layout/radial1"/>
    <dgm:cxn modelId="{6D67F8E4-41C4-46DE-82B2-EDDBA7F9416A}" type="presParOf" srcId="{7B245943-A738-4C2A-B886-8B50F238BA42}" destId="{E727A6CB-E5B4-4F02-A898-E719289B32F2}" srcOrd="8" destOrd="0" presId="urn:microsoft.com/office/officeart/2005/8/layout/radial1"/>
    <dgm:cxn modelId="{53D36370-A102-4C16-808F-5FE29DCA580F}" type="presParOf" srcId="{7B245943-A738-4C2A-B886-8B50F238BA42}" destId="{9F389BC0-8F5D-4637-B1B4-B5F59CDCF744}" srcOrd="9" destOrd="0" presId="urn:microsoft.com/office/officeart/2005/8/layout/radial1"/>
    <dgm:cxn modelId="{EC5B8A44-36A3-462E-A7A7-47CE1F195982}" type="presParOf" srcId="{9F389BC0-8F5D-4637-B1B4-B5F59CDCF744}" destId="{FF04C3C1-7ECD-4A67-AD7B-2B78D04A79FC}" srcOrd="0" destOrd="0" presId="urn:microsoft.com/office/officeart/2005/8/layout/radial1"/>
    <dgm:cxn modelId="{91B51A28-6E7E-4C27-8F72-F7A5DFFE854B}" type="presParOf" srcId="{7B245943-A738-4C2A-B886-8B50F238BA42}" destId="{D4B60F04-4B5E-421D-ABD9-5B1DC823D6EC}" srcOrd="10" destOrd="0" presId="urn:microsoft.com/office/officeart/2005/8/layout/radial1"/>
    <dgm:cxn modelId="{708702B5-2ECF-4C93-AC1F-0206FA775128}" type="presParOf" srcId="{7B245943-A738-4C2A-B886-8B50F238BA42}" destId="{01F53CB9-DEAE-4477-B457-AE791EED73C8}" srcOrd="11" destOrd="0" presId="urn:microsoft.com/office/officeart/2005/8/layout/radial1"/>
    <dgm:cxn modelId="{5D1B7C9F-E467-4AF5-ADB5-307E63DD1252}" type="presParOf" srcId="{01F53CB9-DEAE-4477-B457-AE791EED73C8}" destId="{1E2CDE5C-BAF0-4A4C-974E-7868A6C6308C}" srcOrd="0" destOrd="0" presId="urn:microsoft.com/office/officeart/2005/8/layout/radial1"/>
    <dgm:cxn modelId="{2F425AD0-5DF9-41F3-9F0E-3FF03810F2E7}" type="presParOf" srcId="{7B245943-A738-4C2A-B886-8B50F238BA42}" destId="{17C46731-1D20-4B54-8CF9-465CE72F0150}" srcOrd="12" destOrd="0" presId="urn:microsoft.com/office/officeart/2005/8/layout/radial1"/>
    <dgm:cxn modelId="{BA427E76-BBC1-4EF2-9056-FA60C2F82744}" type="presParOf" srcId="{7B245943-A738-4C2A-B886-8B50F238BA42}" destId="{3F8A84D8-8736-4737-B41B-FA0E74115DF9}" srcOrd="13" destOrd="0" presId="urn:microsoft.com/office/officeart/2005/8/layout/radial1"/>
    <dgm:cxn modelId="{A048C508-41F1-4093-8B46-2B9FBCB6079E}" type="presParOf" srcId="{3F8A84D8-8736-4737-B41B-FA0E74115DF9}" destId="{971E123F-FDBC-4139-A255-5CEB71BA568D}" srcOrd="0" destOrd="0" presId="urn:microsoft.com/office/officeart/2005/8/layout/radial1"/>
    <dgm:cxn modelId="{F52331C4-CA1D-4BD8-AD14-F33D63600D8F}" type="presParOf" srcId="{7B245943-A738-4C2A-B886-8B50F238BA42}" destId="{98DECCE1-65E6-4E8A-B090-86A99E8F0A50}" srcOrd="14" destOrd="0" presId="urn:microsoft.com/office/officeart/2005/8/layout/radial1"/>
    <dgm:cxn modelId="{F183433E-333C-445D-AFAE-1A2006D920DA}" type="presParOf" srcId="{7B245943-A738-4C2A-B886-8B50F238BA42}" destId="{8AE9FD85-6932-4B37-B574-39FA1E30F07E}" srcOrd="15" destOrd="0" presId="urn:microsoft.com/office/officeart/2005/8/layout/radial1"/>
    <dgm:cxn modelId="{A1B1D548-4F6B-4CA3-8B64-4F4EB616B16B}" type="presParOf" srcId="{8AE9FD85-6932-4B37-B574-39FA1E30F07E}" destId="{67FB7AE8-AE95-4B9B-9B3B-FD224EC0BB5F}" srcOrd="0" destOrd="0" presId="urn:microsoft.com/office/officeart/2005/8/layout/radial1"/>
    <dgm:cxn modelId="{333611B7-D210-4B57-9ACB-F1C13D97DAEC}" type="presParOf" srcId="{7B245943-A738-4C2A-B886-8B50F238BA42}" destId="{01953AFE-AE29-4684-9FDD-7FA833516B36}" srcOrd="16" destOrd="0" presId="urn:microsoft.com/office/officeart/2005/8/layout/radial1"/>
    <dgm:cxn modelId="{4A446A3C-3E8B-40CE-B571-C99FC8305834}" type="presParOf" srcId="{7B245943-A738-4C2A-B886-8B50F238BA42}" destId="{D9483E1A-1B51-4A76-8691-11E2E148E16C}" srcOrd="17" destOrd="0" presId="urn:microsoft.com/office/officeart/2005/8/layout/radial1"/>
    <dgm:cxn modelId="{59EB8FCE-A48C-47A1-981A-2357829171BC}" type="presParOf" srcId="{D9483E1A-1B51-4A76-8691-11E2E148E16C}" destId="{996D1978-8F4E-4275-B0CC-70C3A006DAFD}" srcOrd="0" destOrd="0" presId="urn:microsoft.com/office/officeart/2005/8/layout/radial1"/>
    <dgm:cxn modelId="{6A777ACF-BA51-48A6-A717-A3F1497592BF}" type="presParOf" srcId="{7B245943-A738-4C2A-B886-8B50F238BA42}" destId="{31738F9F-72C9-4632-89CA-BF6F19C7A4FD}" srcOrd="18" destOrd="0" presId="urn:microsoft.com/office/officeart/2005/8/layout/radial1"/>
    <dgm:cxn modelId="{BCB54B2C-C09B-49E5-A89A-712663BC3B34}" type="presParOf" srcId="{7B245943-A738-4C2A-B886-8B50F238BA42}" destId="{E763CAE7-A564-4869-99B4-3A029F80B761}" srcOrd="19" destOrd="0" presId="urn:microsoft.com/office/officeart/2005/8/layout/radial1"/>
    <dgm:cxn modelId="{1A5DF9B4-2EC9-4643-BCB5-ECCC3A55AC04}" type="presParOf" srcId="{E763CAE7-A564-4869-99B4-3A029F80B761}" destId="{D1F3EED5-109C-4BDA-B59D-F1EE581B5043}" srcOrd="0" destOrd="0" presId="urn:microsoft.com/office/officeart/2005/8/layout/radial1"/>
    <dgm:cxn modelId="{00D4ABB9-8AE8-41F9-9EA0-544DE45BA369}" type="presParOf" srcId="{7B245943-A738-4C2A-B886-8B50F238BA42}" destId="{5AB098E6-276A-4300-8987-D7E334E633A2}" srcOrd="20" destOrd="0" presId="urn:microsoft.com/office/officeart/2005/8/layout/radial1"/>
    <dgm:cxn modelId="{2D0B244F-D218-433B-B97C-8D475C38544F}" type="presParOf" srcId="{7B245943-A738-4C2A-B886-8B50F238BA42}" destId="{4BABA2AB-BD87-4393-8780-67A591DE058B}" srcOrd="21" destOrd="0" presId="urn:microsoft.com/office/officeart/2005/8/layout/radial1"/>
    <dgm:cxn modelId="{6E3D4AC4-A40D-4B26-86BD-F57F3272C103}" type="presParOf" srcId="{4BABA2AB-BD87-4393-8780-67A591DE058B}" destId="{3A2FC25F-6ED5-4392-9F02-83B373263783}" srcOrd="0" destOrd="0" presId="urn:microsoft.com/office/officeart/2005/8/layout/radial1"/>
    <dgm:cxn modelId="{497F6C0D-B65F-4C18-89C5-621BB18675B8}" type="presParOf" srcId="{7B245943-A738-4C2A-B886-8B50F238BA42}" destId="{392B6D41-4A94-450A-97A0-91439D524ACC}" srcOrd="22" destOrd="0" presId="urn:microsoft.com/office/officeart/2005/8/layout/radial1"/>
    <dgm:cxn modelId="{A6ADD6AC-AB1D-4CE2-92A8-7233EE9072BF}" type="presParOf" srcId="{7B245943-A738-4C2A-B886-8B50F238BA42}" destId="{451931D4-B86F-467E-865F-7E4D2B5B036D}" srcOrd="23" destOrd="0" presId="urn:microsoft.com/office/officeart/2005/8/layout/radial1"/>
    <dgm:cxn modelId="{DBC093FC-0C74-424A-BD81-0E0D24E4B9C5}" type="presParOf" srcId="{451931D4-B86F-467E-865F-7E4D2B5B036D}" destId="{8AFB8FC8-7724-4DF1-90E2-AFAA6ACD6A2D}" srcOrd="0" destOrd="0" presId="urn:microsoft.com/office/officeart/2005/8/layout/radial1"/>
    <dgm:cxn modelId="{1B6CD5A4-E1A4-4D1C-A91F-1C68EEA6D797}" type="presParOf" srcId="{7B245943-A738-4C2A-B886-8B50F238BA42}" destId="{A1D0A1E2-18D0-4C3E-A603-66BD21487F40}" srcOrd="24" destOrd="0" presId="urn:microsoft.com/office/officeart/2005/8/layout/radial1"/>
    <dgm:cxn modelId="{38446F95-466C-4BFE-97D7-C06F606E07FC}" type="presParOf" srcId="{7B245943-A738-4C2A-B886-8B50F238BA42}" destId="{BBEF01D9-E997-43E0-88C2-83AEA6C0D816}" srcOrd="25" destOrd="0" presId="urn:microsoft.com/office/officeart/2005/8/layout/radial1"/>
    <dgm:cxn modelId="{353CA512-E90F-4F17-A90A-AFE7EFD8D8F8}" type="presParOf" srcId="{BBEF01D9-E997-43E0-88C2-83AEA6C0D816}" destId="{3255738F-2FBB-492A-8C41-C8DDE40D359E}" srcOrd="0" destOrd="0" presId="urn:microsoft.com/office/officeart/2005/8/layout/radial1"/>
    <dgm:cxn modelId="{52008F7E-982C-417D-88C5-2F868062D542}" type="presParOf" srcId="{7B245943-A738-4C2A-B886-8B50F238BA42}" destId="{4A3594DB-01D3-4062-96FB-472723FDBCEF}" srcOrd="26" destOrd="0" presId="urn:microsoft.com/office/officeart/2005/8/layout/radial1"/>
    <dgm:cxn modelId="{972F5D0C-4EE7-48C4-8F62-55982358E0C8}" type="presParOf" srcId="{7B245943-A738-4C2A-B886-8B50F238BA42}" destId="{93A1AFB9-B90B-4091-B869-64B971FAB16F}" srcOrd="27" destOrd="0" presId="urn:microsoft.com/office/officeart/2005/8/layout/radial1"/>
    <dgm:cxn modelId="{5CBA2F7B-CB7A-4651-A57E-4E3732D1D712}" type="presParOf" srcId="{93A1AFB9-B90B-4091-B869-64B971FAB16F}" destId="{F349152A-FE8B-445C-8989-862F168FC5E0}" srcOrd="0" destOrd="0" presId="urn:microsoft.com/office/officeart/2005/8/layout/radial1"/>
    <dgm:cxn modelId="{8845987E-BD85-45BB-880A-0E0C07E68EB4}" type="presParOf" srcId="{7B245943-A738-4C2A-B886-8B50F238BA42}" destId="{1DA48610-A6EF-45B2-9A39-860CAA845C00}" srcOrd="28" destOrd="0" presId="urn:microsoft.com/office/officeart/2005/8/layout/radial1"/>
    <dgm:cxn modelId="{E25F18EF-DE51-4DF9-9E41-F316378BE9E2}" type="presParOf" srcId="{7B245943-A738-4C2A-B886-8B50F238BA42}" destId="{ADCABE89-789F-4B12-B69D-2C48D934EF3A}" srcOrd="29" destOrd="0" presId="urn:microsoft.com/office/officeart/2005/8/layout/radial1"/>
    <dgm:cxn modelId="{A976D081-0917-4B4D-A756-82A2526682FA}" type="presParOf" srcId="{ADCABE89-789F-4B12-B69D-2C48D934EF3A}" destId="{14A68B17-877D-4F53-9101-8201C39B7B05}" srcOrd="0" destOrd="0" presId="urn:microsoft.com/office/officeart/2005/8/layout/radial1"/>
    <dgm:cxn modelId="{BF8C2D7F-A8C3-4AAC-897B-9C6DBAC0DA25}" type="presParOf" srcId="{7B245943-A738-4C2A-B886-8B50F238BA42}" destId="{A614FDB9-0E92-4BE9-99F2-DC3DE6237DBC}" srcOrd="30" destOrd="0" presId="urn:microsoft.com/office/officeart/2005/8/layout/radial1"/>
    <dgm:cxn modelId="{3A8E462E-DCE9-43D1-85AE-88A55F257984}" type="presParOf" srcId="{7B245943-A738-4C2A-B886-8B50F238BA42}" destId="{29258594-1A43-45F9-ADF2-1182037510C1}" srcOrd="31" destOrd="0" presId="urn:microsoft.com/office/officeart/2005/8/layout/radial1"/>
    <dgm:cxn modelId="{3E5BE687-B31F-4383-A1EC-5C19D504A4F7}" type="presParOf" srcId="{29258594-1A43-45F9-ADF2-1182037510C1}" destId="{863729E5-96EC-4BCC-BB9D-2050B3A6024A}" srcOrd="0" destOrd="0" presId="urn:microsoft.com/office/officeart/2005/8/layout/radial1"/>
    <dgm:cxn modelId="{D4474078-1EAE-48D5-894F-BBCD1775D707}" type="presParOf" srcId="{7B245943-A738-4C2A-B886-8B50F238BA42}" destId="{999CD513-669D-4606-89E5-6DC5C5666E1F}" srcOrd="32" destOrd="0" presId="urn:microsoft.com/office/officeart/2005/8/layout/radial1"/>
    <dgm:cxn modelId="{CE2C09F9-9ED3-460E-88FF-AAD645399516}" type="presParOf" srcId="{7B245943-A738-4C2A-B886-8B50F238BA42}" destId="{C59CC296-D1DA-411D-B08E-C6AF46059071}" srcOrd="33" destOrd="0" presId="urn:microsoft.com/office/officeart/2005/8/layout/radial1"/>
    <dgm:cxn modelId="{A7BB1D1B-ED06-40B9-91CA-B7ED991E373C}" type="presParOf" srcId="{C59CC296-D1DA-411D-B08E-C6AF46059071}" destId="{E5F1CC7D-B756-4C88-910B-99975A7653A3}" srcOrd="0" destOrd="0" presId="urn:microsoft.com/office/officeart/2005/8/layout/radial1"/>
    <dgm:cxn modelId="{DB78C0CC-276E-4110-846B-EE2DB4282F11}" type="presParOf" srcId="{7B245943-A738-4C2A-B886-8B50F238BA42}" destId="{8ADEBEDB-55CE-46D8-84CD-EB33113DC453}" srcOrd="34" destOrd="0" presId="urn:microsoft.com/office/officeart/2005/8/layout/radial1"/>
    <dgm:cxn modelId="{219D2880-363E-4B73-A552-6CE2E4A56E93}" type="presParOf" srcId="{7B245943-A738-4C2A-B886-8B50F238BA42}" destId="{22B2D216-0B16-426B-A99F-54BCDAFAAE78}" srcOrd="35" destOrd="0" presId="urn:microsoft.com/office/officeart/2005/8/layout/radial1"/>
    <dgm:cxn modelId="{C632EA56-9EBC-4F1F-B499-AE6A0106C7E6}" type="presParOf" srcId="{22B2D216-0B16-426B-A99F-54BCDAFAAE78}" destId="{28B3C25F-6BD2-4051-9426-5AC07CDF090D}" srcOrd="0" destOrd="0" presId="urn:microsoft.com/office/officeart/2005/8/layout/radial1"/>
    <dgm:cxn modelId="{B0A541B2-A68D-4B04-AB8B-B7307F7F0680}" type="presParOf" srcId="{7B245943-A738-4C2A-B886-8B50F238BA42}" destId="{9E8152B5-7D01-43CD-894A-3F7F12E70317}" srcOrd="36" destOrd="0" presId="urn:microsoft.com/office/officeart/2005/8/layout/radial1"/>
    <dgm:cxn modelId="{053E4BE3-5276-4FF9-8D2D-4E890FE99775}" type="presParOf" srcId="{7B245943-A738-4C2A-B886-8B50F238BA42}" destId="{D358B895-7C6F-4639-8B45-228A009048EA}" srcOrd="37" destOrd="0" presId="urn:microsoft.com/office/officeart/2005/8/layout/radial1"/>
    <dgm:cxn modelId="{56B35CF1-6570-46D6-82E7-BF3CE66CA6F1}" type="presParOf" srcId="{D358B895-7C6F-4639-8B45-228A009048EA}" destId="{AD86E780-A7FE-4A74-B9D3-54E80F4BA799}" srcOrd="0" destOrd="0" presId="urn:microsoft.com/office/officeart/2005/8/layout/radial1"/>
    <dgm:cxn modelId="{F72D7E5A-A4ED-4AF6-BA31-676F477BA673}" type="presParOf" srcId="{7B245943-A738-4C2A-B886-8B50F238BA42}" destId="{2397BCBC-AD09-4B25-AEE6-A5141D601983}" srcOrd="38" destOrd="0" presId="urn:microsoft.com/office/officeart/2005/8/layout/radial1"/>
    <dgm:cxn modelId="{FFBF69F7-605A-4478-8EF6-EF6311B7123D}" type="presParOf" srcId="{7B245943-A738-4C2A-B886-8B50F238BA42}" destId="{AC7C063D-4909-4B52-B650-98780BF50D84}" srcOrd="39" destOrd="0" presId="urn:microsoft.com/office/officeart/2005/8/layout/radial1"/>
    <dgm:cxn modelId="{D5ED6340-2EB2-44D1-85C1-3108031A2BBA}" type="presParOf" srcId="{AC7C063D-4909-4B52-B650-98780BF50D84}" destId="{0F1EE64D-444D-40C5-B1E2-56DA0C703214}" srcOrd="0" destOrd="0" presId="urn:microsoft.com/office/officeart/2005/8/layout/radial1"/>
    <dgm:cxn modelId="{02E8C7A7-E0ED-4E95-A19D-F8A850F927D5}" type="presParOf" srcId="{7B245943-A738-4C2A-B886-8B50F238BA42}" destId="{9AAD8872-A7A9-4FF9-8959-493B07652EF4}" srcOrd="40" destOrd="0" presId="urn:microsoft.com/office/officeart/2005/8/layout/radial1"/>
    <dgm:cxn modelId="{C2F327F2-947A-4473-9855-1585A9C1B745}" type="presParOf" srcId="{7B245943-A738-4C2A-B886-8B50F238BA42}" destId="{F56C0F43-F432-45D6-805A-B2423D5211F8}" srcOrd="41" destOrd="0" presId="urn:microsoft.com/office/officeart/2005/8/layout/radial1"/>
    <dgm:cxn modelId="{E77C65ED-9244-4545-A9F9-9448AD758F47}" type="presParOf" srcId="{F56C0F43-F432-45D6-805A-B2423D5211F8}" destId="{F2EDBBDB-9F99-402B-BBDF-5E1AB80F9702}" srcOrd="0" destOrd="0" presId="urn:microsoft.com/office/officeart/2005/8/layout/radial1"/>
    <dgm:cxn modelId="{549B7334-9D40-4C3D-8B5E-BBB691E06FBF}" type="presParOf" srcId="{7B245943-A738-4C2A-B886-8B50F238BA42}" destId="{DC07528C-3D11-4B94-B10E-2A517B89AC87}" srcOrd="42" destOrd="0" presId="urn:microsoft.com/office/officeart/2005/8/layout/radial1"/>
    <dgm:cxn modelId="{D5482189-237F-425B-A4EF-598622297BC2}" type="presParOf" srcId="{7B245943-A738-4C2A-B886-8B50F238BA42}" destId="{4797A2E2-CF68-418A-B799-C6439C85D9F3}" srcOrd="43" destOrd="0" presId="urn:microsoft.com/office/officeart/2005/8/layout/radial1"/>
    <dgm:cxn modelId="{FD7EFEF0-687F-4686-B641-BBC325D2902F}" type="presParOf" srcId="{4797A2E2-CF68-418A-B799-C6439C85D9F3}" destId="{AEA2371C-9097-40EB-816F-CDAE265D1A05}" srcOrd="0" destOrd="0" presId="urn:microsoft.com/office/officeart/2005/8/layout/radial1"/>
    <dgm:cxn modelId="{B9F8D2AD-4A89-46A4-866F-7E82E9DC4EBC}" type="presParOf" srcId="{7B245943-A738-4C2A-B886-8B50F238BA42}" destId="{CADF1498-0AF2-4741-912E-317585509C0F}" srcOrd="44" destOrd="0" presId="urn:microsoft.com/office/officeart/2005/8/layout/radial1"/>
    <dgm:cxn modelId="{97C0612A-2025-4A63-BE11-D17BEF4267E9}" type="presParOf" srcId="{7B245943-A738-4C2A-B886-8B50F238BA42}" destId="{E71BECEC-AC2C-42F9-BB2B-E7D9CC9A83C6}" srcOrd="45" destOrd="0" presId="urn:microsoft.com/office/officeart/2005/8/layout/radial1"/>
    <dgm:cxn modelId="{B09143F9-A3E3-4A7A-ACB9-41ED0C8B0933}" type="presParOf" srcId="{E71BECEC-AC2C-42F9-BB2B-E7D9CC9A83C6}" destId="{46A08D8A-7ADD-4C60-8070-9204F7D09473}" srcOrd="0" destOrd="0" presId="urn:microsoft.com/office/officeart/2005/8/layout/radial1"/>
    <dgm:cxn modelId="{42EAA8E9-7396-4B41-9448-6895AEF42E4A}" type="presParOf" srcId="{7B245943-A738-4C2A-B886-8B50F238BA42}" destId="{847DD4DB-72AC-48CE-BE34-43F6DF85C913}" srcOrd="46" destOrd="0" presId="urn:microsoft.com/office/officeart/2005/8/layout/radial1"/>
  </dgm:cxnLst>
  <dgm:bg/>
  <dgm:whole>
    <a:ln>
      <a:solidFill>
        <a:srgbClr val="002060"/>
      </a:solidFill>
    </a:ln>
  </dgm:whole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F55F553-9DCB-4A7A-929A-4B1EF3DA4C95}" type="doc">
      <dgm:prSet loTypeId="urn:microsoft.com/office/officeart/2005/8/layout/radial1" loCatId="relationship" qsTypeId="urn:microsoft.com/office/officeart/2005/8/quickstyle/simple3" qsCatId="simple" csTypeId="urn:microsoft.com/office/officeart/2005/8/colors/accent0_3" csCatId="mainScheme" phldr="1"/>
      <dgm:spPr/>
      <dgm:t>
        <a:bodyPr/>
        <a:lstStyle/>
        <a:p>
          <a:endParaRPr lang="en-IN"/>
        </a:p>
      </dgm:t>
    </dgm:pt>
    <dgm:pt modelId="{05DBE8D4-C964-4717-86BF-9DE033C00714}">
      <dgm:prSet phldrT="[Text]"/>
      <dgm:spPr/>
      <dgm:t>
        <a:bodyPr/>
        <a:lstStyle/>
        <a:p>
          <a:r>
            <a:rPr lang="en-US" cap="all" baseline="0" dirty="0" smtClean="0"/>
            <a:t>TORT</a:t>
          </a:r>
          <a:endParaRPr lang="en-IN" cap="all" baseline="0" dirty="0"/>
        </a:p>
      </dgm:t>
    </dgm:pt>
    <dgm:pt modelId="{3004EA89-B384-4103-8A93-000C9870DE5C}" type="parTrans" cxnId="{0F833B7C-4C2C-4494-941B-88305DE6B43C}">
      <dgm:prSet/>
      <dgm:spPr/>
      <dgm:t>
        <a:bodyPr/>
        <a:lstStyle/>
        <a:p>
          <a:endParaRPr lang="en-IN"/>
        </a:p>
      </dgm:t>
    </dgm:pt>
    <dgm:pt modelId="{1BD698AD-930D-47F9-9188-D8230895B7B4}" type="sibTrans" cxnId="{0F833B7C-4C2C-4494-941B-88305DE6B43C}">
      <dgm:prSet/>
      <dgm:spPr/>
      <dgm:t>
        <a:bodyPr/>
        <a:lstStyle/>
        <a:p>
          <a:endParaRPr lang="en-IN"/>
        </a:p>
      </dgm:t>
    </dgm:pt>
    <dgm:pt modelId="{8F0C0653-B832-4EB1-9505-AA8877D1BFEC}">
      <dgm:prSet phldrT="[Text]"/>
      <dgm:spPr/>
      <dgm:t>
        <a:bodyPr/>
        <a:lstStyle/>
        <a:p>
          <a:r>
            <a:rPr lang="en-US" cap="all" baseline="0" dirty="0" smtClean="0"/>
            <a:t>Professional</a:t>
          </a:r>
          <a:endParaRPr lang="en-IN" cap="all" baseline="0" dirty="0"/>
        </a:p>
      </dgm:t>
    </dgm:pt>
    <dgm:pt modelId="{1AC8196F-5298-4ADB-9E38-63F17B7A4188}" type="parTrans" cxnId="{63B592A7-3984-4CAC-B907-8BE41DB6B760}">
      <dgm:prSet/>
      <dgm:spPr/>
      <dgm:t>
        <a:bodyPr/>
        <a:lstStyle/>
        <a:p>
          <a:endParaRPr lang="en-IN"/>
        </a:p>
      </dgm:t>
    </dgm:pt>
    <dgm:pt modelId="{008A67D6-89B6-41E4-8D3A-7E0DA07730B5}" type="sibTrans" cxnId="{63B592A7-3984-4CAC-B907-8BE41DB6B760}">
      <dgm:prSet/>
      <dgm:spPr/>
      <dgm:t>
        <a:bodyPr/>
        <a:lstStyle/>
        <a:p>
          <a:endParaRPr lang="en-IN"/>
        </a:p>
      </dgm:t>
    </dgm:pt>
    <dgm:pt modelId="{E66C1B3B-4C3C-44E2-8439-3B59AA4BE6AC}">
      <dgm:prSet phldrT="[Text]"/>
      <dgm:spPr/>
      <dgm:t>
        <a:bodyPr/>
        <a:lstStyle/>
        <a:p>
          <a:r>
            <a:rPr lang="en-US" cap="all" baseline="0" dirty="0" smtClean="0"/>
            <a:t>Errors &amp; Omission</a:t>
          </a:r>
          <a:endParaRPr lang="en-IN" cap="all" baseline="0" dirty="0"/>
        </a:p>
      </dgm:t>
    </dgm:pt>
    <dgm:pt modelId="{217CC788-6BAE-490B-BA12-C535411B23E6}" type="parTrans" cxnId="{9E1C1DA7-E97A-4BF9-AAB3-8E3407EDFDF2}">
      <dgm:prSet/>
      <dgm:spPr/>
      <dgm:t>
        <a:bodyPr/>
        <a:lstStyle/>
        <a:p>
          <a:endParaRPr lang="en-IN"/>
        </a:p>
      </dgm:t>
    </dgm:pt>
    <dgm:pt modelId="{6ACC79FC-5877-4EE4-905F-1DB000180653}" type="sibTrans" cxnId="{9E1C1DA7-E97A-4BF9-AAB3-8E3407EDFDF2}">
      <dgm:prSet/>
      <dgm:spPr/>
      <dgm:t>
        <a:bodyPr/>
        <a:lstStyle/>
        <a:p>
          <a:endParaRPr lang="en-IN"/>
        </a:p>
      </dgm:t>
    </dgm:pt>
    <dgm:pt modelId="{CE5A7143-740E-463A-8913-0A69E0CC17F7}">
      <dgm:prSet phldrT="[Text]"/>
      <dgm:spPr/>
      <dgm:t>
        <a:bodyPr/>
        <a:lstStyle/>
        <a:p>
          <a:r>
            <a:rPr lang="en-US" cap="all" baseline="0" dirty="0" smtClean="0"/>
            <a:t>Products &amp; Services</a:t>
          </a:r>
          <a:endParaRPr lang="en-IN" cap="all" baseline="0" dirty="0"/>
        </a:p>
      </dgm:t>
    </dgm:pt>
    <dgm:pt modelId="{D1C53A84-ED35-4A42-9B5D-FA55B2FD107A}" type="parTrans" cxnId="{F0579E3A-363F-4C2C-BFDD-36F3BA3F1524}">
      <dgm:prSet/>
      <dgm:spPr/>
      <dgm:t>
        <a:bodyPr/>
        <a:lstStyle/>
        <a:p>
          <a:endParaRPr lang="en-IN"/>
        </a:p>
      </dgm:t>
    </dgm:pt>
    <dgm:pt modelId="{8DE8B37B-9D36-47BA-880A-753277579B77}" type="sibTrans" cxnId="{F0579E3A-363F-4C2C-BFDD-36F3BA3F1524}">
      <dgm:prSet/>
      <dgm:spPr/>
      <dgm:t>
        <a:bodyPr/>
        <a:lstStyle/>
        <a:p>
          <a:endParaRPr lang="en-IN"/>
        </a:p>
      </dgm:t>
    </dgm:pt>
    <dgm:pt modelId="{39D7579E-5795-4576-82C0-D042517E411E}">
      <dgm:prSet phldrT="[Text]"/>
      <dgm:spPr/>
      <dgm:t>
        <a:bodyPr/>
        <a:lstStyle/>
        <a:p>
          <a:r>
            <a:rPr lang="en-US" cap="all" baseline="0" dirty="0" smtClean="0"/>
            <a:t>General</a:t>
          </a:r>
          <a:endParaRPr lang="en-IN" cap="all" baseline="0" dirty="0"/>
        </a:p>
      </dgm:t>
    </dgm:pt>
    <dgm:pt modelId="{D0C04C9A-35EC-4A03-B2A4-8CDAE98FBC45}" type="parTrans" cxnId="{19D5F5BD-E4D2-435D-9DD8-20B5FF92A976}">
      <dgm:prSet/>
      <dgm:spPr/>
      <dgm:t>
        <a:bodyPr/>
        <a:lstStyle/>
        <a:p>
          <a:endParaRPr lang="en-IN"/>
        </a:p>
      </dgm:t>
    </dgm:pt>
    <dgm:pt modelId="{21CB7B27-0978-4C0B-B0A3-1220FF57896F}" type="sibTrans" cxnId="{19D5F5BD-E4D2-435D-9DD8-20B5FF92A976}">
      <dgm:prSet/>
      <dgm:spPr/>
      <dgm:t>
        <a:bodyPr/>
        <a:lstStyle/>
        <a:p>
          <a:endParaRPr lang="en-IN"/>
        </a:p>
      </dgm:t>
    </dgm:pt>
    <dgm:pt modelId="{2854F796-1D3A-47CB-871E-F7BFBA53A7B6}">
      <dgm:prSet phldrT="[Text]"/>
      <dgm:spPr/>
      <dgm:t>
        <a:bodyPr/>
        <a:lstStyle/>
        <a:p>
          <a:r>
            <a:rPr lang="en-US" cap="all" baseline="0" dirty="0" smtClean="0"/>
            <a:t>Fiduciary</a:t>
          </a:r>
          <a:endParaRPr lang="en-IN" cap="all" baseline="0" dirty="0"/>
        </a:p>
      </dgm:t>
    </dgm:pt>
    <dgm:pt modelId="{64E10D1A-4986-4FAB-A3D1-27023F6E238A}" type="parTrans" cxnId="{69694D93-A5C3-4BBE-828A-C2EFB4E9E67B}">
      <dgm:prSet/>
      <dgm:spPr/>
      <dgm:t>
        <a:bodyPr/>
        <a:lstStyle/>
        <a:p>
          <a:endParaRPr lang="en-IN"/>
        </a:p>
      </dgm:t>
    </dgm:pt>
    <dgm:pt modelId="{7B3CCC16-26C2-43DA-96CA-52DE78545180}" type="sibTrans" cxnId="{69694D93-A5C3-4BBE-828A-C2EFB4E9E67B}">
      <dgm:prSet/>
      <dgm:spPr/>
      <dgm:t>
        <a:bodyPr/>
        <a:lstStyle/>
        <a:p>
          <a:endParaRPr lang="en-IN"/>
        </a:p>
      </dgm:t>
    </dgm:pt>
    <dgm:pt modelId="{C572F442-5E1E-4772-B6CC-5B8DEBBCC21B}">
      <dgm:prSet phldrT="[Text]"/>
      <dgm:spPr/>
      <dgm:t>
        <a:bodyPr/>
        <a:lstStyle/>
        <a:p>
          <a:r>
            <a:rPr lang="en-US" cap="all" baseline="0" dirty="0" smtClean="0"/>
            <a:t>Companies Act , 2013</a:t>
          </a:r>
          <a:endParaRPr lang="en-IN" cap="all" baseline="0" dirty="0"/>
        </a:p>
      </dgm:t>
    </dgm:pt>
    <dgm:pt modelId="{45EF2308-7FA6-4092-81FB-87CD50FC09F3}" type="sibTrans" cxnId="{B272F42B-C308-4C3C-BF8F-DE1DC4BC9924}">
      <dgm:prSet/>
      <dgm:spPr/>
      <dgm:t>
        <a:bodyPr/>
        <a:lstStyle/>
        <a:p>
          <a:endParaRPr lang="en-IN"/>
        </a:p>
      </dgm:t>
    </dgm:pt>
    <dgm:pt modelId="{362C40C0-CB57-47A6-99A7-7E2CF6802942}" type="parTrans" cxnId="{B272F42B-C308-4C3C-BF8F-DE1DC4BC9924}">
      <dgm:prSet/>
      <dgm:spPr/>
      <dgm:t>
        <a:bodyPr/>
        <a:lstStyle/>
        <a:p>
          <a:endParaRPr lang="en-IN"/>
        </a:p>
      </dgm:t>
    </dgm:pt>
    <dgm:pt modelId="{7B245943-A738-4C2A-B886-8B50F238BA42}" type="pres">
      <dgm:prSet presAssocID="{6F55F553-9DCB-4A7A-929A-4B1EF3DA4C95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4100378C-2B1C-49B4-A5EC-907BD1FB5235}" type="pres">
      <dgm:prSet presAssocID="{05DBE8D4-C964-4717-86BF-9DE033C00714}" presName="centerShape" presStyleLbl="node0" presStyleIdx="0" presStyleCnt="1" custScaleX="135212" custScaleY="127700"/>
      <dgm:spPr/>
      <dgm:t>
        <a:bodyPr/>
        <a:lstStyle/>
        <a:p>
          <a:endParaRPr lang="en-IN"/>
        </a:p>
      </dgm:t>
    </dgm:pt>
    <dgm:pt modelId="{56A9B77A-823D-49F7-B406-257940FDDE79}" type="pres">
      <dgm:prSet presAssocID="{362C40C0-CB57-47A6-99A7-7E2CF6802942}" presName="Name9" presStyleLbl="parChTrans1D2" presStyleIdx="0" presStyleCnt="6"/>
      <dgm:spPr/>
      <dgm:t>
        <a:bodyPr/>
        <a:lstStyle/>
        <a:p>
          <a:endParaRPr lang="en-IN"/>
        </a:p>
      </dgm:t>
    </dgm:pt>
    <dgm:pt modelId="{497139E8-1524-4875-825A-071F6472AACE}" type="pres">
      <dgm:prSet presAssocID="{362C40C0-CB57-47A6-99A7-7E2CF6802942}" presName="connTx" presStyleLbl="parChTrans1D2" presStyleIdx="0" presStyleCnt="6"/>
      <dgm:spPr/>
      <dgm:t>
        <a:bodyPr/>
        <a:lstStyle/>
        <a:p>
          <a:endParaRPr lang="en-IN"/>
        </a:p>
      </dgm:t>
    </dgm:pt>
    <dgm:pt modelId="{3E83BEC9-7420-41E7-9983-9FCC6E8FEDFA}" type="pres">
      <dgm:prSet presAssocID="{C572F442-5E1E-4772-B6CC-5B8DEBBCC21B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3999C024-23E7-40BF-8BB6-55A845595400}" type="pres">
      <dgm:prSet presAssocID="{1AC8196F-5298-4ADB-9E38-63F17B7A4188}" presName="Name9" presStyleLbl="parChTrans1D2" presStyleIdx="1" presStyleCnt="6"/>
      <dgm:spPr/>
      <dgm:t>
        <a:bodyPr/>
        <a:lstStyle/>
        <a:p>
          <a:endParaRPr lang="en-IN"/>
        </a:p>
      </dgm:t>
    </dgm:pt>
    <dgm:pt modelId="{1606AD3F-B43A-4D25-81A0-4D1C2795DEEC}" type="pres">
      <dgm:prSet presAssocID="{1AC8196F-5298-4ADB-9E38-63F17B7A4188}" presName="connTx" presStyleLbl="parChTrans1D2" presStyleIdx="1" presStyleCnt="6"/>
      <dgm:spPr/>
      <dgm:t>
        <a:bodyPr/>
        <a:lstStyle/>
        <a:p>
          <a:endParaRPr lang="en-IN"/>
        </a:p>
      </dgm:t>
    </dgm:pt>
    <dgm:pt modelId="{37BE9732-5396-4871-B350-491B2D4AE45B}" type="pres">
      <dgm:prSet presAssocID="{8F0C0653-B832-4EB1-9505-AA8877D1BFEC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14746C0A-2F6D-4EBE-80FE-087A3ABC4BFF}" type="pres">
      <dgm:prSet presAssocID="{217CC788-6BAE-490B-BA12-C535411B23E6}" presName="Name9" presStyleLbl="parChTrans1D2" presStyleIdx="2" presStyleCnt="6"/>
      <dgm:spPr/>
      <dgm:t>
        <a:bodyPr/>
        <a:lstStyle/>
        <a:p>
          <a:endParaRPr lang="en-IN"/>
        </a:p>
      </dgm:t>
    </dgm:pt>
    <dgm:pt modelId="{65EF217A-F8FB-44EE-9FD3-32C8301BA7DC}" type="pres">
      <dgm:prSet presAssocID="{217CC788-6BAE-490B-BA12-C535411B23E6}" presName="connTx" presStyleLbl="parChTrans1D2" presStyleIdx="2" presStyleCnt="6"/>
      <dgm:spPr/>
      <dgm:t>
        <a:bodyPr/>
        <a:lstStyle/>
        <a:p>
          <a:endParaRPr lang="en-IN"/>
        </a:p>
      </dgm:t>
    </dgm:pt>
    <dgm:pt modelId="{E727A6CB-E5B4-4F02-A898-E719289B32F2}" type="pres">
      <dgm:prSet presAssocID="{E66C1B3B-4C3C-44E2-8439-3B59AA4BE6AC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9F389BC0-8F5D-4637-B1B4-B5F59CDCF744}" type="pres">
      <dgm:prSet presAssocID="{D1C53A84-ED35-4A42-9B5D-FA55B2FD107A}" presName="Name9" presStyleLbl="parChTrans1D2" presStyleIdx="3" presStyleCnt="6"/>
      <dgm:spPr/>
      <dgm:t>
        <a:bodyPr/>
        <a:lstStyle/>
        <a:p>
          <a:endParaRPr lang="en-IN"/>
        </a:p>
      </dgm:t>
    </dgm:pt>
    <dgm:pt modelId="{FF04C3C1-7ECD-4A67-AD7B-2B78D04A79FC}" type="pres">
      <dgm:prSet presAssocID="{D1C53A84-ED35-4A42-9B5D-FA55B2FD107A}" presName="connTx" presStyleLbl="parChTrans1D2" presStyleIdx="3" presStyleCnt="6"/>
      <dgm:spPr/>
      <dgm:t>
        <a:bodyPr/>
        <a:lstStyle/>
        <a:p>
          <a:endParaRPr lang="en-IN"/>
        </a:p>
      </dgm:t>
    </dgm:pt>
    <dgm:pt modelId="{D4B60F04-4B5E-421D-ABD9-5B1DC823D6EC}" type="pres">
      <dgm:prSet presAssocID="{CE5A7143-740E-463A-8913-0A69E0CC17F7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8AE9FD85-6932-4B37-B574-39FA1E30F07E}" type="pres">
      <dgm:prSet presAssocID="{D0C04C9A-35EC-4A03-B2A4-8CDAE98FBC45}" presName="Name9" presStyleLbl="parChTrans1D2" presStyleIdx="4" presStyleCnt="6"/>
      <dgm:spPr/>
      <dgm:t>
        <a:bodyPr/>
        <a:lstStyle/>
        <a:p>
          <a:endParaRPr lang="en-IN"/>
        </a:p>
      </dgm:t>
    </dgm:pt>
    <dgm:pt modelId="{67FB7AE8-AE95-4B9B-9B3B-FD224EC0BB5F}" type="pres">
      <dgm:prSet presAssocID="{D0C04C9A-35EC-4A03-B2A4-8CDAE98FBC45}" presName="connTx" presStyleLbl="parChTrans1D2" presStyleIdx="4" presStyleCnt="6"/>
      <dgm:spPr/>
      <dgm:t>
        <a:bodyPr/>
        <a:lstStyle/>
        <a:p>
          <a:endParaRPr lang="en-IN"/>
        </a:p>
      </dgm:t>
    </dgm:pt>
    <dgm:pt modelId="{01953AFE-AE29-4684-9FDD-7FA833516B36}" type="pres">
      <dgm:prSet presAssocID="{39D7579E-5795-4576-82C0-D042517E411E}" presName="node" presStyleLbl="node1" presStyleIdx="4" presStyleCnt="6" custRadScaleRad="105789" custRadScaleInc="371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BBEF01D9-E997-43E0-88C2-83AEA6C0D816}" type="pres">
      <dgm:prSet presAssocID="{64E10D1A-4986-4FAB-A3D1-27023F6E238A}" presName="Name9" presStyleLbl="parChTrans1D2" presStyleIdx="5" presStyleCnt="6"/>
      <dgm:spPr/>
      <dgm:t>
        <a:bodyPr/>
        <a:lstStyle/>
        <a:p>
          <a:endParaRPr lang="en-IN"/>
        </a:p>
      </dgm:t>
    </dgm:pt>
    <dgm:pt modelId="{3255738F-2FBB-492A-8C41-C8DDE40D359E}" type="pres">
      <dgm:prSet presAssocID="{64E10D1A-4986-4FAB-A3D1-27023F6E238A}" presName="connTx" presStyleLbl="parChTrans1D2" presStyleIdx="5" presStyleCnt="6"/>
      <dgm:spPr/>
      <dgm:t>
        <a:bodyPr/>
        <a:lstStyle/>
        <a:p>
          <a:endParaRPr lang="en-IN"/>
        </a:p>
      </dgm:t>
    </dgm:pt>
    <dgm:pt modelId="{4A3594DB-01D3-4062-96FB-472723FDBCEF}" type="pres">
      <dgm:prSet presAssocID="{2854F796-1D3A-47CB-871E-F7BFBA53A7B6}" presName="node" presStyleLbl="node1" presStyleIdx="5" presStyleCnt="6" custRadScaleRad="101735" custRadScaleInc="-1112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EFE13E69-87C2-4B46-A6BC-636100B69DF9}" type="presOf" srcId="{1AC8196F-5298-4ADB-9E38-63F17B7A4188}" destId="{1606AD3F-B43A-4D25-81A0-4D1C2795DEEC}" srcOrd="1" destOrd="0" presId="urn:microsoft.com/office/officeart/2005/8/layout/radial1"/>
    <dgm:cxn modelId="{36402DE7-003C-4103-BB31-40494DCD7FB1}" type="presOf" srcId="{362C40C0-CB57-47A6-99A7-7E2CF6802942}" destId="{497139E8-1524-4875-825A-071F6472AACE}" srcOrd="1" destOrd="0" presId="urn:microsoft.com/office/officeart/2005/8/layout/radial1"/>
    <dgm:cxn modelId="{857319F1-9468-409B-AED3-0B5EF517B4F7}" type="presOf" srcId="{1AC8196F-5298-4ADB-9E38-63F17B7A4188}" destId="{3999C024-23E7-40BF-8BB6-55A845595400}" srcOrd="0" destOrd="0" presId="urn:microsoft.com/office/officeart/2005/8/layout/radial1"/>
    <dgm:cxn modelId="{0F833B7C-4C2C-4494-941B-88305DE6B43C}" srcId="{6F55F553-9DCB-4A7A-929A-4B1EF3DA4C95}" destId="{05DBE8D4-C964-4717-86BF-9DE033C00714}" srcOrd="0" destOrd="0" parTransId="{3004EA89-B384-4103-8A93-000C9870DE5C}" sibTransId="{1BD698AD-930D-47F9-9188-D8230895B7B4}"/>
    <dgm:cxn modelId="{19D5F5BD-E4D2-435D-9DD8-20B5FF92A976}" srcId="{05DBE8D4-C964-4717-86BF-9DE033C00714}" destId="{39D7579E-5795-4576-82C0-D042517E411E}" srcOrd="4" destOrd="0" parTransId="{D0C04C9A-35EC-4A03-B2A4-8CDAE98FBC45}" sibTransId="{21CB7B27-0978-4C0B-B0A3-1220FF57896F}"/>
    <dgm:cxn modelId="{63B592A7-3984-4CAC-B907-8BE41DB6B760}" srcId="{05DBE8D4-C964-4717-86BF-9DE033C00714}" destId="{8F0C0653-B832-4EB1-9505-AA8877D1BFEC}" srcOrd="1" destOrd="0" parTransId="{1AC8196F-5298-4ADB-9E38-63F17B7A4188}" sibTransId="{008A67D6-89B6-41E4-8D3A-7E0DA07730B5}"/>
    <dgm:cxn modelId="{66EE4616-3381-4A06-9FDB-5F95A5E4738C}" type="presOf" srcId="{D0C04C9A-35EC-4A03-B2A4-8CDAE98FBC45}" destId="{67FB7AE8-AE95-4B9B-9B3B-FD224EC0BB5F}" srcOrd="1" destOrd="0" presId="urn:microsoft.com/office/officeart/2005/8/layout/radial1"/>
    <dgm:cxn modelId="{CA585DBE-46FE-4019-A4D0-4ECD045E830A}" type="presOf" srcId="{2854F796-1D3A-47CB-871E-F7BFBA53A7B6}" destId="{4A3594DB-01D3-4062-96FB-472723FDBCEF}" srcOrd="0" destOrd="0" presId="urn:microsoft.com/office/officeart/2005/8/layout/radial1"/>
    <dgm:cxn modelId="{26130DCB-2725-429D-AD29-6C931DAFC1C8}" type="presOf" srcId="{C572F442-5E1E-4772-B6CC-5B8DEBBCC21B}" destId="{3E83BEC9-7420-41E7-9983-9FCC6E8FEDFA}" srcOrd="0" destOrd="0" presId="urn:microsoft.com/office/officeart/2005/8/layout/radial1"/>
    <dgm:cxn modelId="{9E1C1DA7-E97A-4BF9-AAB3-8E3407EDFDF2}" srcId="{05DBE8D4-C964-4717-86BF-9DE033C00714}" destId="{E66C1B3B-4C3C-44E2-8439-3B59AA4BE6AC}" srcOrd="2" destOrd="0" parTransId="{217CC788-6BAE-490B-BA12-C535411B23E6}" sibTransId="{6ACC79FC-5877-4EE4-905F-1DB000180653}"/>
    <dgm:cxn modelId="{A2D9EC79-5F62-4B52-9932-5EEB54CB55B7}" type="presOf" srcId="{64E10D1A-4986-4FAB-A3D1-27023F6E238A}" destId="{3255738F-2FBB-492A-8C41-C8DDE40D359E}" srcOrd="1" destOrd="0" presId="urn:microsoft.com/office/officeart/2005/8/layout/radial1"/>
    <dgm:cxn modelId="{CB415220-ECAA-41E4-872D-FE0862BF7634}" type="presOf" srcId="{D0C04C9A-35EC-4A03-B2A4-8CDAE98FBC45}" destId="{8AE9FD85-6932-4B37-B574-39FA1E30F07E}" srcOrd="0" destOrd="0" presId="urn:microsoft.com/office/officeart/2005/8/layout/radial1"/>
    <dgm:cxn modelId="{3048E75B-9172-4F95-9B89-9E591E044E61}" type="presOf" srcId="{217CC788-6BAE-490B-BA12-C535411B23E6}" destId="{14746C0A-2F6D-4EBE-80FE-087A3ABC4BFF}" srcOrd="0" destOrd="0" presId="urn:microsoft.com/office/officeart/2005/8/layout/radial1"/>
    <dgm:cxn modelId="{E69422F6-0066-49B8-8040-4096D853F31B}" type="presOf" srcId="{217CC788-6BAE-490B-BA12-C535411B23E6}" destId="{65EF217A-F8FB-44EE-9FD3-32C8301BA7DC}" srcOrd="1" destOrd="0" presId="urn:microsoft.com/office/officeart/2005/8/layout/radial1"/>
    <dgm:cxn modelId="{7D9AE865-B0D7-43EB-AC6B-82D3904BD23C}" type="presOf" srcId="{CE5A7143-740E-463A-8913-0A69E0CC17F7}" destId="{D4B60F04-4B5E-421D-ABD9-5B1DC823D6EC}" srcOrd="0" destOrd="0" presId="urn:microsoft.com/office/officeart/2005/8/layout/radial1"/>
    <dgm:cxn modelId="{66EBE3E8-B313-46AE-8575-938DAF0908A5}" type="presOf" srcId="{39D7579E-5795-4576-82C0-D042517E411E}" destId="{01953AFE-AE29-4684-9FDD-7FA833516B36}" srcOrd="0" destOrd="0" presId="urn:microsoft.com/office/officeart/2005/8/layout/radial1"/>
    <dgm:cxn modelId="{22C8202B-D668-406E-B5B0-82276B43FB1C}" type="presOf" srcId="{D1C53A84-ED35-4A42-9B5D-FA55B2FD107A}" destId="{9F389BC0-8F5D-4637-B1B4-B5F59CDCF744}" srcOrd="0" destOrd="0" presId="urn:microsoft.com/office/officeart/2005/8/layout/radial1"/>
    <dgm:cxn modelId="{F3A1D8A7-B06F-454B-B7BC-8332F20F3741}" type="presOf" srcId="{05DBE8D4-C964-4717-86BF-9DE033C00714}" destId="{4100378C-2B1C-49B4-A5EC-907BD1FB5235}" srcOrd="0" destOrd="0" presId="urn:microsoft.com/office/officeart/2005/8/layout/radial1"/>
    <dgm:cxn modelId="{F0579E3A-363F-4C2C-BFDD-36F3BA3F1524}" srcId="{05DBE8D4-C964-4717-86BF-9DE033C00714}" destId="{CE5A7143-740E-463A-8913-0A69E0CC17F7}" srcOrd="3" destOrd="0" parTransId="{D1C53A84-ED35-4A42-9B5D-FA55B2FD107A}" sibTransId="{8DE8B37B-9D36-47BA-880A-753277579B77}"/>
    <dgm:cxn modelId="{69694D93-A5C3-4BBE-828A-C2EFB4E9E67B}" srcId="{05DBE8D4-C964-4717-86BF-9DE033C00714}" destId="{2854F796-1D3A-47CB-871E-F7BFBA53A7B6}" srcOrd="5" destOrd="0" parTransId="{64E10D1A-4986-4FAB-A3D1-27023F6E238A}" sibTransId="{7B3CCC16-26C2-43DA-96CA-52DE78545180}"/>
    <dgm:cxn modelId="{B76F39C8-024F-49E5-9830-15E1954A6E33}" type="presOf" srcId="{D1C53A84-ED35-4A42-9B5D-FA55B2FD107A}" destId="{FF04C3C1-7ECD-4A67-AD7B-2B78D04A79FC}" srcOrd="1" destOrd="0" presId="urn:microsoft.com/office/officeart/2005/8/layout/radial1"/>
    <dgm:cxn modelId="{074D0574-42F9-45A8-91B5-D47202EFB194}" type="presOf" srcId="{E66C1B3B-4C3C-44E2-8439-3B59AA4BE6AC}" destId="{E727A6CB-E5B4-4F02-A898-E719289B32F2}" srcOrd="0" destOrd="0" presId="urn:microsoft.com/office/officeart/2005/8/layout/radial1"/>
    <dgm:cxn modelId="{8FB77C14-2F90-4F1B-9AC3-52264D3BE5A3}" type="presOf" srcId="{6F55F553-9DCB-4A7A-929A-4B1EF3DA4C95}" destId="{7B245943-A738-4C2A-B886-8B50F238BA42}" srcOrd="0" destOrd="0" presId="urn:microsoft.com/office/officeart/2005/8/layout/radial1"/>
    <dgm:cxn modelId="{37C3811E-1041-4B77-991D-DE15FD9E32DB}" type="presOf" srcId="{64E10D1A-4986-4FAB-A3D1-27023F6E238A}" destId="{BBEF01D9-E997-43E0-88C2-83AEA6C0D816}" srcOrd="0" destOrd="0" presId="urn:microsoft.com/office/officeart/2005/8/layout/radial1"/>
    <dgm:cxn modelId="{B272F42B-C308-4C3C-BF8F-DE1DC4BC9924}" srcId="{05DBE8D4-C964-4717-86BF-9DE033C00714}" destId="{C572F442-5E1E-4772-B6CC-5B8DEBBCC21B}" srcOrd="0" destOrd="0" parTransId="{362C40C0-CB57-47A6-99A7-7E2CF6802942}" sibTransId="{45EF2308-7FA6-4092-81FB-87CD50FC09F3}"/>
    <dgm:cxn modelId="{DE73D0B5-571D-4EB8-827D-BB9A60C3AF16}" type="presOf" srcId="{8F0C0653-B832-4EB1-9505-AA8877D1BFEC}" destId="{37BE9732-5396-4871-B350-491B2D4AE45B}" srcOrd="0" destOrd="0" presId="urn:microsoft.com/office/officeart/2005/8/layout/radial1"/>
    <dgm:cxn modelId="{F1976F61-D3B7-4BEA-8BF2-4E741387B8A2}" type="presOf" srcId="{362C40C0-CB57-47A6-99A7-7E2CF6802942}" destId="{56A9B77A-823D-49F7-B406-257940FDDE79}" srcOrd="0" destOrd="0" presId="urn:microsoft.com/office/officeart/2005/8/layout/radial1"/>
    <dgm:cxn modelId="{1C271CDA-7296-45AC-B7D0-4B420C7EEE21}" type="presParOf" srcId="{7B245943-A738-4C2A-B886-8B50F238BA42}" destId="{4100378C-2B1C-49B4-A5EC-907BD1FB5235}" srcOrd="0" destOrd="0" presId="urn:microsoft.com/office/officeart/2005/8/layout/radial1"/>
    <dgm:cxn modelId="{70106087-8466-44C4-A08A-D0C855D8C7B7}" type="presParOf" srcId="{7B245943-A738-4C2A-B886-8B50F238BA42}" destId="{56A9B77A-823D-49F7-B406-257940FDDE79}" srcOrd="1" destOrd="0" presId="urn:microsoft.com/office/officeart/2005/8/layout/radial1"/>
    <dgm:cxn modelId="{353F71CF-79FC-41B4-9EB3-5D010355AF4C}" type="presParOf" srcId="{56A9B77A-823D-49F7-B406-257940FDDE79}" destId="{497139E8-1524-4875-825A-071F6472AACE}" srcOrd="0" destOrd="0" presId="urn:microsoft.com/office/officeart/2005/8/layout/radial1"/>
    <dgm:cxn modelId="{1F4EE446-62BE-43B6-94B5-D122F1466D20}" type="presParOf" srcId="{7B245943-A738-4C2A-B886-8B50F238BA42}" destId="{3E83BEC9-7420-41E7-9983-9FCC6E8FEDFA}" srcOrd="2" destOrd="0" presId="urn:microsoft.com/office/officeart/2005/8/layout/radial1"/>
    <dgm:cxn modelId="{F833E299-3B18-4003-8049-8374FF8D3D43}" type="presParOf" srcId="{7B245943-A738-4C2A-B886-8B50F238BA42}" destId="{3999C024-23E7-40BF-8BB6-55A845595400}" srcOrd="3" destOrd="0" presId="urn:microsoft.com/office/officeart/2005/8/layout/radial1"/>
    <dgm:cxn modelId="{954363C1-E22F-49C3-86BD-5FB1785B5E3F}" type="presParOf" srcId="{3999C024-23E7-40BF-8BB6-55A845595400}" destId="{1606AD3F-B43A-4D25-81A0-4D1C2795DEEC}" srcOrd="0" destOrd="0" presId="urn:microsoft.com/office/officeart/2005/8/layout/radial1"/>
    <dgm:cxn modelId="{A622EF66-F28A-4340-A149-5293A838E072}" type="presParOf" srcId="{7B245943-A738-4C2A-B886-8B50F238BA42}" destId="{37BE9732-5396-4871-B350-491B2D4AE45B}" srcOrd="4" destOrd="0" presId="urn:microsoft.com/office/officeart/2005/8/layout/radial1"/>
    <dgm:cxn modelId="{33822860-A868-4DAD-B6B9-44A925B2BB75}" type="presParOf" srcId="{7B245943-A738-4C2A-B886-8B50F238BA42}" destId="{14746C0A-2F6D-4EBE-80FE-087A3ABC4BFF}" srcOrd="5" destOrd="0" presId="urn:microsoft.com/office/officeart/2005/8/layout/radial1"/>
    <dgm:cxn modelId="{0EB77A9C-7B13-41E2-9603-147782300A13}" type="presParOf" srcId="{14746C0A-2F6D-4EBE-80FE-087A3ABC4BFF}" destId="{65EF217A-F8FB-44EE-9FD3-32C8301BA7DC}" srcOrd="0" destOrd="0" presId="urn:microsoft.com/office/officeart/2005/8/layout/radial1"/>
    <dgm:cxn modelId="{9A2D44B2-C5E2-48CE-91C3-3A365ACF4179}" type="presParOf" srcId="{7B245943-A738-4C2A-B886-8B50F238BA42}" destId="{E727A6CB-E5B4-4F02-A898-E719289B32F2}" srcOrd="6" destOrd="0" presId="urn:microsoft.com/office/officeart/2005/8/layout/radial1"/>
    <dgm:cxn modelId="{80738C76-D627-4A98-AA92-B981B3F13F92}" type="presParOf" srcId="{7B245943-A738-4C2A-B886-8B50F238BA42}" destId="{9F389BC0-8F5D-4637-B1B4-B5F59CDCF744}" srcOrd="7" destOrd="0" presId="urn:microsoft.com/office/officeart/2005/8/layout/radial1"/>
    <dgm:cxn modelId="{1CF53B9B-F852-49E4-9D4D-F5800EF36C1F}" type="presParOf" srcId="{9F389BC0-8F5D-4637-B1B4-B5F59CDCF744}" destId="{FF04C3C1-7ECD-4A67-AD7B-2B78D04A79FC}" srcOrd="0" destOrd="0" presId="urn:microsoft.com/office/officeart/2005/8/layout/radial1"/>
    <dgm:cxn modelId="{2BAB386A-9C1C-4128-B2CD-95F17CBFA8C8}" type="presParOf" srcId="{7B245943-A738-4C2A-B886-8B50F238BA42}" destId="{D4B60F04-4B5E-421D-ABD9-5B1DC823D6EC}" srcOrd="8" destOrd="0" presId="urn:microsoft.com/office/officeart/2005/8/layout/radial1"/>
    <dgm:cxn modelId="{0F56F1AE-C95B-4EE7-9171-CF426669969B}" type="presParOf" srcId="{7B245943-A738-4C2A-B886-8B50F238BA42}" destId="{8AE9FD85-6932-4B37-B574-39FA1E30F07E}" srcOrd="9" destOrd="0" presId="urn:microsoft.com/office/officeart/2005/8/layout/radial1"/>
    <dgm:cxn modelId="{659B03A7-773D-4FF6-89F6-00B948B390C1}" type="presParOf" srcId="{8AE9FD85-6932-4B37-B574-39FA1E30F07E}" destId="{67FB7AE8-AE95-4B9B-9B3B-FD224EC0BB5F}" srcOrd="0" destOrd="0" presId="urn:microsoft.com/office/officeart/2005/8/layout/radial1"/>
    <dgm:cxn modelId="{51560239-7D39-4246-B500-9E9B614BC2FC}" type="presParOf" srcId="{7B245943-A738-4C2A-B886-8B50F238BA42}" destId="{01953AFE-AE29-4684-9FDD-7FA833516B36}" srcOrd="10" destOrd="0" presId="urn:microsoft.com/office/officeart/2005/8/layout/radial1"/>
    <dgm:cxn modelId="{2FBC0B6E-2A4A-43F5-B040-1602F296F5D1}" type="presParOf" srcId="{7B245943-A738-4C2A-B886-8B50F238BA42}" destId="{BBEF01D9-E997-43E0-88C2-83AEA6C0D816}" srcOrd="11" destOrd="0" presId="urn:microsoft.com/office/officeart/2005/8/layout/radial1"/>
    <dgm:cxn modelId="{FF37FDC3-707D-4284-A776-2ACCB2A69271}" type="presParOf" srcId="{BBEF01D9-E997-43E0-88C2-83AEA6C0D816}" destId="{3255738F-2FBB-492A-8C41-C8DDE40D359E}" srcOrd="0" destOrd="0" presId="urn:microsoft.com/office/officeart/2005/8/layout/radial1"/>
    <dgm:cxn modelId="{B3D0CC01-34D8-49E9-A540-D7D63B77FBE7}" type="presParOf" srcId="{7B245943-A738-4C2A-B886-8B50F238BA42}" destId="{4A3594DB-01D3-4062-96FB-472723FDBCEF}" srcOrd="12" destOrd="0" presId="urn:microsoft.com/office/officeart/2005/8/layout/radial1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F55F553-9DCB-4A7A-929A-4B1EF3DA4C95}" type="doc">
      <dgm:prSet loTypeId="urn:microsoft.com/office/officeart/2005/8/layout/radial1" loCatId="relationship" qsTypeId="urn:microsoft.com/office/officeart/2005/8/quickstyle/simple3" qsCatId="simple" csTypeId="urn:microsoft.com/office/officeart/2005/8/colors/accent0_3" csCatId="mainScheme" phldr="1"/>
      <dgm:spPr/>
      <dgm:t>
        <a:bodyPr/>
        <a:lstStyle/>
        <a:p>
          <a:endParaRPr lang="en-IN"/>
        </a:p>
      </dgm:t>
    </dgm:pt>
    <dgm:pt modelId="{05DBE8D4-C964-4717-86BF-9DE033C00714}">
      <dgm:prSet phldrT="[Text]"/>
      <dgm:spPr/>
      <dgm:t>
        <a:bodyPr/>
        <a:lstStyle/>
        <a:p>
          <a:r>
            <a:rPr lang="en-US" baseline="0" dirty="0" smtClean="0"/>
            <a:t>CONTRACTS</a:t>
          </a:r>
          <a:endParaRPr lang="en-IN" baseline="0" dirty="0"/>
        </a:p>
      </dgm:t>
    </dgm:pt>
    <dgm:pt modelId="{3004EA89-B384-4103-8A93-000C9870DE5C}" type="parTrans" cxnId="{0F833B7C-4C2C-4494-941B-88305DE6B43C}">
      <dgm:prSet/>
      <dgm:spPr/>
      <dgm:t>
        <a:bodyPr/>
        <a:lstStyle/>
        <a:p>
          <a:endParaRPr lang="en-IN"/>
        </a:p>
      </dgm:t>
    </dgm:pt>
    <dgm:pt modelId="{1BD698AD-930D-47F9-9188-D8230895B7B4}" type="sibTrans" cxnId="{0F833B7C-4C2C-4494-941B-88305DE6B43C}">
      <dgm:prSet/>
      <dgm:spPr/>
      <dgm:t>
        <a:bodyPr/>
        <a:lstStyle/>
        <a:p>
          <a:endParaRPr lang="en-IN"/>
        </a:p>
      </dgm:t>
    </dgm:pt>
    <dgm:pt modelId="{C572F442-5E1E-4772-B6CC-5B8DEBBCC21B}">
      <dgm:prSet phldrT="[Text]"/>
      <dgm:spPr/>
      <dgm:t>
        <a:bodyPr/>
        <a:lstStyle/>
        <a:p>
          <a:r>
            <a:rPr lang="en-US" baseline="0" dirty="0" smtClean="0"/>
            <a:t>CERTAINTY</a:t>
          </a:r>
          <a:endParaRPr lang="en-IN" baseline="0" dirty="0"/>
        </a:p>
      </dgm:t>
    </dgm:pt>
    <dgm:pt modelId="{362C40C0-CB57-47A6-99A7-7E2CF6802942}" type="parTrans" cxnId="{B272F42B-C308-4C3C-BF8F-DE1DC4BC9924}">
      <dgm:prSet/>
      <dgm:spPr/>
      <dgm:t>
        <a:bodyPr/>
        <a:lstStyle/>
        <a:p>
          <a:endParaRPr lang="en-IN"/>
        </a:p>
      </dgm:t>
    </dgm:pt>
    <dgm:pt modelId="{45EF2308-7FA6-4092-81FB-87CD50FC09F3}" type="sibTrans" cxnId="{B272F42B-C308-4C3C-BF8F-DE1DC4BC9924}">
      <dgm:prSet/>
      <dgm:spPr/>
      <dgm:t>
        <a:bodyPr/>
        <a:lstStyle/>
        <a:p>
          <a:endParaRPr lang="en-IN"/>
        </a:p>
      </dgm:t>
    </dgm:pt>
    <dgm:pt modelId="{F1CA3DBA-3BA6-443A-BFCD-D9AA07BC4939}">
      <dgm:prSet phldrT="[Text]"/>
      <dgm:spPr/>
      <dgm:t>
        <a:bodyPr/>
        <a:lstStyle/>
        <a:p>
          <a:r>
            <a:rPr lang="en-US" baseline="0" dirty="0" smtClean="0"/>
            <a:t>MULTIPLICITY / COMPLEXITY OF WORDINGS</a:t>
          </a:r>
          <a:endParaRPr lang="en-IN" baseline="0" dirty="0"/>
        </a:p>
      </dgm:t>
    </dgm:pt>
    <dgm:pt modelId="{03FE4AAC-6CDA-4C35-8509-B25FAF9503EF}" type="parTrans" cxnId="{82188A9C-F116-4103-AFE8-A0C51F4626E6}">
      <dgm:prSet/>
      <dgm:spPr/>
      <dgm:t>
        <a:bodyPr/>
        <a:lstStyle/>
        <a:p>
          <a:endParaRPr lang="en-IN"/>
        </a:p>
      </dgm:t>
    </dgm:pt>
    <dgm:pt modelId="{0338D758-CC48-4B19-8AAC-8A58667DE298}" type="sibTrans" cxnId="{82188A9C-F116-4103-AFE8-A0C51F4626E6}">
      <dgm:prSet/>
      <dgm:spPr/>
      <dgm:t>
        <a:bodyPr/>
        <a:lstStyle/>
        <a:p>
          <a:endParaRPr lang="en-IN"/>
        </a:p>
      </dgm:t>
    </dgm:pt>
    <dgm:pt modelId="{941766AE-743A-4821-980A-AB758C500531}">
      <dgm:prSet phldrT="[Text]"/>
      <dgm:spPr/>
      <dgm:t>
        <a:bodyPr/>
        <a:lstStyle/>
        <a:p>
          <a:r>
            <a:rPr lang="en-US" baseline="0" dirty="0" smtClean="0"/>
            <a:t>REINSURERS</a:t>
          </a:r>
          <a:endParaRPr lang="en-IN" baseline="0" dirty="0"/>
        </a:p>
      </dgm:t>
    </dgm:pt>
    <dgm:pt modelId="{09DD61DC-FA2F-4FF0-B4AC-1FEF108E3D0A}" type="parTrans" cxnId="{4721F6B4-0771-4D02-B7AD-7EE0A9C89D40}">
      <dgm:prSet/>
      <dgm:spPr/>
      <dgm:t>
        <a:bodyPr/>
        <a:lstStyle/>
        <a:p>
          <a:endParaRPr lang="en-IN"/>
        </a:p>
      </dgm:t>
    </dgm:pt>
    <dgm:pt modelId="{C3BE1081-BD00-43C4-ACB0-FD5780D8BE1A}" type="sibTrans" cxnId="{4721F6B4-0771-4D02-B7AD-7EE0A9C89D40}">
      <dgm:prSet/>
      <dgm:spPr/>
      <dgm:t>
        <a:bodyPr/>
        <a:lstStyle/>
        <a:p>
          <a:endParaRPr lang="en-IN"/>
        </a:p>
      </dgm:t>
    </dgm:pt>
    <dgm:pt modelId="{B23B1A4F-8B95-4093-B2DC-76363E594802}">
      <dgm:prSet phldrT="[Text]"/>
      <dgm:spPr/>
      <dgm:t>
        <a:bodyPr/>
        <a:lstStyle/>
        <a:p>
          <a:r>
            <a:rPr lang="en-US" baseline="0" dirty="0" smtClean="0"/>
            <a:t>DISPUTES</a:t>
          </a:r>
          <a:endParaRPr lang="en-IN" baseline="0" dirty="0"/>
        </a:p>
      </dgm:t>
    </dgm:pt>
    <dgm:pt modelId="{2897F728-BA8E-44F1-9EB1-67E807C1F0BC}" type="parTrans" cxnId="{867E86E1-399F-42DB-83AA-4DD5989389CE}">
      <dgm:prSet/>
      <dgm:spPr/>
      <dgm:t>
        <a:bodyPr/>
        <a:lstStyle/>
        <a:p>
          <a:endParaRPr lang="en-IN"/>
        </a:p>
      </dgm:t>
    </dgm:pt>
    <dgm:pt modelId="{305ACF8B-6B21-4B70-97DC-96CCC4490F2D}" type="sibTrans" cxnId="{867E86E1-399F-42DB-83AA-4DD5989389CE}">
      <dgm:prSet/>
      <dgm:spPr/>
      <dgm:t>
        <a:bodyPr/>
        <a:lstStyle/>
        <a:p>
          <a:endParaRPr lang="en-IN"/>
        </a:p>
      </dgm:t>
    </dgm:pt>
    <dgm:pt modelId="{69D6DEF8-123F-4B41-A6F6-B9D9E284AE72}">
      <dgm:prSet phldrT="[Text]"/>
      <dgm:spPr/>
      <dgm:t>
        <a:bodyPr/>
        <a:lstStyle/>
        <a:p>
          <a:r>
            <a:rPr lang="en-US" baseline="0" dirty="0" smtClean="0"/>
            <a:t>INTERNATIONAL LAW</a:t>
          </a:r>
          <a:endParaRPr lang="en-IN" baseline="0" dirty="0"/>
        </a:p>
      </dgm:t>
    </dgm:pt>
    <dgm:pt modelId="{08DA7E22-EA38-44F7-B5E5-CA07A896F0EF}" type="parTrans" cxnId="{18FFC163-05BE-4453-B948-ABC256BB7E89}">
      <dgm:prSet/>
      <dgm:spPr/>
      <dgm:t>
        <a:bodyPr/>
        <a:lstStyle/>
        <a:p>
          <a:endParaRPr lang="en-IN"/>
        </a:p>
      </dgm:t>
    </dgm:pt>
    <dgm:pt modelId="{D737C131-68EF-4C4B-99EF-6B726DFB716F}" type="sibTrans" cxnId="{18FFC163-05BE-4453-B948-ABC256BB7E89}">
      <dgm:prSet/>
      <dgm:spPr/>
      <dgm:t>
        <a:bodyPr/>
        <a:lstStyle/>
        <a:p>
          <a:endParaRPr lang="en-IN"/>
        </a:p>
      </dgm:t>
    </dgm:pt>
    <dgm:pt modelId="{6102953A-2C6E-4D25-A5D5-0797E4296D71}">
      <dgm:prSet phldrT="[Text]"/>
      <dgm:spPr/>
      <dgm:t>
        <a:bodyPr/>
        <a:lstStyle/>
        <a:p>
          <a:r>
            <a:rPr lang="en-US" baseline="0" dirty="0" smtClean="0"/>
            <a:t>ADR</a:t>
          </a:r>
          <a:endParaRPr lang="en-IN" baseline="0" dirty="0"/>
        </a:p>
      </dgm:t>
    </dgm:pt>
    <dgm:pt modelId="{021D349D-81F8-4614-A7BB-A900F0A4EFAF}" type="parTrans" cxnId="{4D2BDAC8-56DF-491D-9C9A-E8C097F76AAE}">
      <dgm:prSet/>
      <dgm:spPr/>
      <dgm:t>
        <a:bodyPr/>
        <a:lstStyle/>
        <a:p>
          <a:endParaRPr lang="en-IN"/>
        </a:p>
      </dgm:t>
    </dgm:pt>
    <dgm:pt modelId="{1823A9D3-68AD-4CE8-B101-17BEDAC72EB7}" type="sibTrans" cxnId="{4D2BDAC8-56DF-491D-9C9A-E8C097F76AAE}">
      <dgm:prSet/>
      <dgm:spPr/>
      <dgm:t>
        <a:bodyPr/>
        <a:lstStyle/>
        <a:p>
          <a:endParaRPr lang="en-IN"/>
        </a:p>
      </dgm:t>
    </dgm:pt>
    <dgm:pt modelId="{DD82EED2-9EC3-4610-8D10-691C666710B3}">
      <dgm:prSet phldrT="[Text]"/>
      <dgm:spPr/>
      <dgm:t>
        <a:bodyPr/>
        <a:lstStyle/>
        <a:p>
          <a:r>
            <a:rPr lang="en-US" baseline="0" dirty="0" smtClean="0"/>
            <a:t>CLAIMS</a:t>
          </a:r>
          <a:endParaRPr lang="en-IN" baseline="0" dirty="0"/>
        </a:p>
      </dgm:t>
    </dgm:pt>
    <dgm:pt modelId="{19BC3159-4C95-4F7D-BE4C-C41CD16122F3}" type="parTrans" cxnId="{EFB62DE8-2BA0-4FB0-8C34-8DC8CC73E243}">
      <dgm:prSet/>
      <dgm:spPr/>
      <dgm:t>
        <a:bodyPr/>
        <a:lstStyle/>
        <a:p>
          <a:endParaRPr lang="en-IN"/>
        </a:p>
      </dgm:t>
    </dgm:pt>
    <dgm:pt modelId="{C82D44AB-BD62-4256-80C8-CE13DBFA5D9F}" type="sibTrans" cxnId="{EFB62DE8-2BA0-4FB0-8C34-8DC8CC73E243}">
      <dgm:prSet/>
      <dgm:spPr/>
      <dgm:t>
        <a:bodyPr/>
        <a:lstStyle/>
        <a:p>
          <a:endParaRPr lang="en-IN"/>
        </a:p>
      </dgm:t>
    </dgm:pt>
    <dgm:pt modelId="{CC35D53A-DEC7-4AE3-A215-6DB3A289CA85}">
      <dgm:prSet phldrT="[Text]"/>
      <dgm:spPr/>
      <dgm:t>
        <a:bodyPr/>
        <a:lstStyle/>
        <a:p>
          <a:r>
            <a:rPr lang="en-US" baseline="0" dirty="0" smtClean="0"/>
            <a:t>MULTIPLIERS</a:t>
          </a:r>
          <a:endParaRPr lang="en-IN" baseline="0" dirty="0"/>
        </a:p>
      </dgm:t>
    </dgm:pt>
    <dgm:pt modelId="{C4370B52-EDC5-4601-8AF6-5F7909088D62}" type="parTrans" cxnId="{9C25FE63-EAF4-46D1-A6B9-BE7FF545B80F}">
      <dgm:prSet/>
      <dgm:spPr/>
      <dgm:t>
        <a:bodyPr/>
        <a:lstStyle/>
        <a:p>
          <a:endParaRPr lang="en-IN"/>
        </a:p>
      </dgm:t>
    </dgm:pt>
    <dgm:pt modelId="{316AEA62-AD41-4B92-80A3-4AF5CEA43A93}" type="sibTrans" cxnId="{9C25FE63-EAF4-46D1-A6B9-BE7FF545B80F}">
      <dgm:prSet/>
      <dgm:spPr/>
      <dgm:t>
        <a:bodyPr/>
        <a:lstStyle/>
        <a:p>
          <a:endParaRPr lang="en-IN"/>
        </a:p>
      </dgm:t>
    </dgm:pt>
    <dgm:pt modelId="{9669B43C-10CC-4F34-961F-75FD0BE3F9FA}">
      <dgm:prSet phldrT="[Text]"/>
      <dgm:spPr/>
      <dgm:t>
        <a:bodyPr/>
        <a:lstStyle/>
        <a:p>
          <a:r>
            <a:rPr lang="en-US" baseline="0" dirty="0" smtClean="0"/>
            <a:t>PRICING</a:t>
          </a:r>
          <a:endParaRPr lang="en-IN" baseline="0" dirty="0"/>
        </a:p>
      </dgm:t>
    </dgm:pt>
    <dgm:pt modelId="{CDB6B688-394C-45C8-97EB-1B92583904D3}" type="parTrans" cxnId="{BAB7DE5D-3C5E-4CA9-855E-EB6341A1F44F}">
      <dgm:prSet/>
      <dgm:spPr/>
      <dgm:t>
        <a:bodyPr/>
        <a:lstStyle/>
        <a:p>
          <a:endParaRPr lang="en-IN"/>
        </a:p>
      </dgm:t>
    </dgm:pt>
    <dgm:pt modelId="{396CA324-368B-4D2F-ADAA-5962DFFB990A}" type="sibTrans" cxnId="{BAB7DE5D-3C5E-4CA9-855E-EB6341A1F44F}">
      <dgm:prSet/>
      <dgm:spPr/>
      <dgm:t>
        <a:bodyPr/>
        <a:lstStyle/>
        <a:p>
          <a:endParaRPr lang="en-IN"/>
        </a:p>
      </dgm:t>
    </dgm:pt>
    <dgm:pt modelId="{7B245943-A738-4C2A-B886-8B50F238BA42}" type="pres">
      <dgm:prSet presAssocID="{6F55F553-9DCB-4A7A-929A-4B1EF3DA4C95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4100378C-2B1C-49B4-A5EC-907BD1FB5235}" type="pres">
      <dgm:prSet presAssocID="{05DBE8D4-C964-4717-86BF-9DE033C00714}" presName="centerShape" presStyleLbl="node0" presStyleIdx="0" presStyleCnt="1" custScaleX="219030" custScaleY="208079"/>
      <dgm:spPr/>
      <dgm:t>
        <a:bodyPr/>
        <a:lstStyle/>
        <a:p>
          <a:endParaRPr lang="en-IN"/>
        </a:p>
      </dgm:t>
    </dgm:pt>
    <dgm:pt modelId="{56A9B77A-823D-49F7-B406-257940FDDE79}" type="pres">
      <dgm:prSet presAssocID="{362C40C0-CB57-47A6-99A7-7E2CF6802942}" presName="Name9" presStyleLbl="parChTrans1D2" presStyleIdx="0" presStyleCnt="9"/>
      <dgm:spPr/>
      <dgm:t>
        <a:bodyPr/>
        <a:lstStyle/>
        <a:p>
          <a:endParaRPr lang="en-IN"/>
        </a:p>
      </dgm:t>
    </dgm:pt>
    <dgm:pt modelId="{497139E8-1524-4875-825A-071F6472AACE}" type="pres">
      <dgm:prSet presAssocID="{362C40C0-CB57-47A6-99A7-7E2CF6802942}" presName="connTx" presStyleLbl="parChTrans1D2" presStyleIdx="0" presStyleCnt="9"/>
      <dgm:spPr/>
      <dgm:t>
        <a:bodyPr/>
        <a:lstStyle/>
        <a:p>
          <a:endParaRPr lang="en-IN"/>
        </a:p>
      </dgm:t>
    </dgm:pt>
    <dgm:pt modelId="{3E83BEC9-7420-41E7-9983-9FCC6E8FEDFA}" type="pres">
      <dgm:prSet presAssocID="{C572F442-5E1E-4772-B6CC-5B8DEBBCC21B}" presName="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B1998625-3A13-4E6D-BE1B-11B0B044492A}" type="pres">
      <dgm:prSet presAssocID="{03FE4AAC-6CDA-4C35-8509-B25FAF9503EF}" presName="Name9" presStyleLbl="parChTrans1D2" presStyleIdx="1" presStyleCnt="9"/>
      <dgm:spPr/>
      <dgm:t>
        <a:bodyPr/>
        <a:lstStyle/>
        <a:p>
          <a:endParaRPr lang="en-IN"/>
        </a:p>
      </dgm:t>
    </dgm:pt>
    <dgm:pt modelId="{2DCE4C1B-895D-4F28-A5DB-B8351FC71B53}" type="pres">
      <dgm:prSet presAssocID="{03FE4AAC-6CDA-4C35-8509-B25FAF9503EF}" presName="connTx" presStyleLbl="parChTrans1D2" presStyleIdx="1" presStyleCnt="9"/>
      <dgm:spPr/>
      <dgm:t>
        <a:bodyPr/>
        <a:lstStyle/>
        <a:p>
          <a:endParaRPr lang="en-IN"/>
        </a:p>
      </dgm:t>
    </dgm:pt>
    <dgm:pt modelId="{B1FE2DEB-3607-464B-A9F6-56E1309DBB63}" type="pres">
      <dgm:prSet presAssocID="{F1CA3DBA-3BA6-443A-BFCD-D9AA07BC4939}" presName="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182E7146-880E-491F-BB81-D9260600C1A0}" type="pres">
      <dgm:prSet presAssocID="{09DD61DC-FA2F-4FF0-B4AC-1FEF108E3D0A}" presName="Name9" presStyleLbl="parChTrans1D2" presStyleIdx="2" presStyleCnt="9"/>
      <dgm:spPr/>
      <dgm:t>
        <a:bodyPr/>
        <a:lstStyle/>
        <a:p>
          <a:endParaRPr lang="en-IN"/>
        </a:p>
      </dgm:t>
    </dgm:pt>
    <dgm:pt modelId="{5957572F-7EFB-4C36-8D49-7B49B9B6C023}" type="pres">
      <dgm:prSet presAssocID="{09DD61DC-FA2F-4FF0-B4AC-1FEF108E3D0A}" presName="connTx" presStyleLbl="parChTrans1D2" presStyleIdx="2" presStyleCnt="9"/>
      <dgm:spPr/>
      <dgm:t>
        <a:bodyPr/>
        <a:lstStyle/>
        <a:p>
          <a:endParaRPr lang="en-IN"/>
        </a:p>
      </dgm:t>
    </dgm:pt>
    <dgm:pt modelId="{9C2D8E48-2CD9-4D5E-BFED-B952CBCAF656}" type="pres">
      <dgm:prSet presAssocID="{941766AE-743A-4821-980A-AB758C500531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7231F833-25AF-40D8-A32A-71F9FB13410F}" type="pres">
      <dgm:prSet presAssocID="{2897F728-BA8E-44F1-9EB1-67E807C1F0BC}" presName="Name9" presStyleLbl="parChTrans1D2" presStyleIdx="3" presStyleCnt="9"/>
      <dgm:spPr/>
      <dgm:t>
        <a:bodyPr/>
        <a:lstStyle/>
        <a:p>
          <a:endParaRPr lang="en-IN"/>
        </a:p>
      </dgm:t>
    </dgm:pt>
    <dgm:pt modelId="{8F7D63CD-EE8E-4900-B696-B1FE33FDE13F}" type="pres">
      <dgm:prSet presAssocID="{2897F728-BA8E-44F1-9EB1-67E807C1F0BC}" presName="connTx" presStyleLbl="parChTrans1D2" presStyleIdx="3" presStyleCnt="9"/>
      <dgm:spPr/>
      <dgm:t>
        <a:bodyPr/>
        <a:lstStyle/>
        <a:p>
          <a:endParaRPr lang="en-IN"/>
        </a:p>
      </dgm:t>
    </dgm:pt>
    <dgm:pt modelId="{3CC09A9E-F1EB-4E37-ACC0-11D0BE9223BA}" type="pres">
      <dgm:prSet presAssocID="{B23B1A4F-8B95-4093-B2DC-76363E594802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5ED8FA6B-C568-4FB0-9833-000D35DC301F}" type="pres">
      <dgm:prSet presAssocID="{08DA7E22-EA38-44F7-B5E5-CA07A896F0EF}" presName="Name9" presStyleLbl="parChTrans1D2" presStyleIdx="4" presStyleCnt="9"/>
      <dgm:spPr/>
      <dgm:t>
        <a:bodyPr/>
        <a:lstStyle/>
        <a:p>
          <a:endParaRPr lang="en-IN"/>
        </a:p>
      </dgm:t>
    </dgm:pt>
    <dgm:pt modelId="{18CB0081-BD35-4F4C-B77B-C5D24ABC21CF}" type="pres">
      <dgm:prSet presAssocID="{08DA7E22-EA38-44F7-B5E5-CA07A896F0EF}" presName="connTx" presStyleLbl="parChTrans1D2" presStyleIdx="4" presStyleCnt="9"/>
      <dgm:spPr/>
      <dgm:t>
        <a:bodyPr/>
        <a:lstStyle/>
        <a:p>
          <a:endParaRPr lang="en-IN"/>
        </a:p>
      </dgm:t>
    </dgm:pt>
    <dgm:pt modelId="{83EFCAC7-52DB-402C-9DD4-C2DCAEE58FAE}" type="pres">
      <dgm:prSet presAssocID="{69D6DEF8-123F-4B41-A6F6-B9D9E284AE72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514F35E0-0519-46C1-91E5-018A6E556CAD}" type="pres">
      <dgm:prSet presAssocID="{021D349D-81F8-4614-A7BB-A900F0A4EFAF}" presName="Name9" presStyleLbl="parChTrans1D2" presStyleIdx="5" presStyleCnt="9"/>
      <dgm:spPr/>
      <dgm:t>
        <a:bodyPr/>
        <a:lstStyle/>
        <a:p>
          <a:endParaRPr lang="en-IN"/>
        </a:p>
      </dgm:t>
    </dgm:pt>
    <dgm:pt modelId="{F9237C3C-4C18-4603-BD33-BB36CB7E42DF}" type="pres">
      <dgm:prSet presAssocID="{021D349D-81F8-4614-A7BB-A900F0A4EFAF}" presName="connTx" presStyleLbl="parChTrans1D2" presStyleIdx="5" presStyleCnt="9"/>
      <dgm:spPr/>
      <dgm:t>
        <a:bodyPr/>
        <a:lstStyle/>
        <a:p>
          <a:endParaRPr lang="en-IN"/>
        </a:p>
      </dgm:t>
    </dgm:pt>
    <dgm:pt modelId="{FFFB198D-E315-4808-8CF1-71A348C3DC91}" type="pres">
      <dgm:prSet presAssocID="{6102953A-2C6E-4D25-A5D5-0797E4296D71}" presName="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2A7BE877-8E5F-4898-A021-30BBCB87CA21}" type="pres">
      <dgm:prSet presAssocID="{19BC3159-4C95-4F7D-BE4C-C41CD16122F3}" presName="Name9" presStyleLbl="parChTrans1D2" presStyleIdx="6" presStyleCnt="9"/>
      <dgm:spPr/>
      <dgm:t>
        <a:bodyPr/>
        <a:lstStyle/>
        <a:p>
          <a:endParaRPr lang="en-IN"/>
        </a:p>
      </dgm:t>
    </dgm:pt>
    <dgm:pt modelId="{90A017CA-2B72-4E33-A102-CC65DFB45928}" type="pres">
      <dgm:prSet presAssocID="{19BC3159-4C95-4F7D-BE4C-C41CD16122F3}" presName="connTx" presStyleLbl="parChTrans1D2" presStyleIdx="6" presStyleCnt="9"/>
      <dgm:spPr/>
      <dgm:t>
        <a:bodyPr/>
        <a:lstStyle/>
        <a:p>
          <a:endParaRPr lang="en-IN"/>
        </a:p>
      </dgm:t>
    </dgm:pt>
    <dgm:pt modelId="{C921C4FE-57AB-4AF5-A37D-58775520506B}" type="pres">
      <dgm:prSet presAssocID="{DD82EED2-9EC3-4610-8D10-691C666710B3}" presName="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27E7272B-63A4-4894-9CA4-BB8FDCAA1E50}" type="pres">
      <dgm:prSet presAssocID="{C4370B52-EDC5-4601-8AF6-5F7909088D62}" presName="Name9" presStyleLbl="parChTrans1D2" presStyleIdx="7" presStyleCnt="9"/>
      <dgm:spPr/>
      <dgm:t>
        <a:bodyPr/>
        <a:lstStyle/>
        <a:p>
          <a:endParaRPr lang="en-IN"/>
        </a:p>
      </dgm:t>
    </dgm:pt>
    <dgm:pt modelId="{76532E60-E804-4BB8-9B7B-1A6DA5671F4F}" type="pres">
      <dgm:prSet presAssocID="{C4370B52-EDC5-4601-8AF6-5F7909088D62}" presName="connTx" presStyleLbl="parChTrans1D2" presStyleIdx="7" presStyleCnt="9"/>
      <dgm:spPr/>
      <dgm:t>
        <a:bodyPr/>
        <a:lstStyle/>
        <a:p>
          <a:endParaRPr lang="en-IN"/>
        </a:p>
      </dgm:t>
    </dgm:pt>
    <dgm:pt modelId="{9474487A-46D0-4069-9F5F-B057CA58D125}" type="pres">
      <dgm:prSet presAssocID="{CC35D53A-DEC7-4AE3-A215-6DB3A289CA85}" presName="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C8EC9BEB-72E2-4DED-85DD-DDA5FC41D446}" type="pres">
      <dgm:prSet presAssocID="{CDB6B688-394C-45C8-97EB-1B92583904D3}" presName="Name9" presStyleLbl="parChTrans1D2" presStyleIdx="8" presStyleCnt="9"/>
      <dgm:spPr/>
      <dgm:t>
        <a:bodyPr/>
        <a:lstStyle/>
        <a:p>
          <a:endParaRPr lang="en-IN"/>
        </a:p>
      </dgm:t>
    </dgm:pt>
    <dgm:pt modelId="{D373B68B-12A0-43DF-BDFA-B38F81B10D65}" type="pres">
      <dgm:prSet presAssocID="{CDB6B688-394C-45C8-97EB-1B92583904D3}" presName="connTx" presStyleLbl="parChTrans1D2" presStyleIdx="8" presStyleCnt="9"/>
      <dgm:spPr/>
      <dgm:t>
        <a:bodyPr/>
        <a:lstStyle/>
        <a:p>
          <a:endParaRPr lang="en-IN"/>
        </a:p>
      </dgm:t>
    </dgm:pt>
    <dgm:pt modelId="{0FAD7093-AE8C-4C8E-8FA5-86F58D74672F}" type="pres">
      <dgm:prSet presAssocID="{9669B43C-10CC-4F34-961F-75FD0BE3F9FA}" presName="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2296318E-532A-4B23-AB36-EEE3C867E15E}" type="presOf" srcId="{6F55F553-9DCB-4A7A-929A-4B1EF3DA4C95}" destId="{7B245943-A738-4C2A-B886-8B50F238BA42}" srcOrd="0" destOrd="0" presId="urn:microsoft.com/office/officeart/2005/8/layout/radial1"/>
    <dgm:cxn modelId="{8E152117-D9E7-4E96-A147-D060AD15160C}" type="presOf" srcId="{C572F442-5E1E-4772-B6CC-5B8DEBBCC21B}" destId="{3E83BEC9-7420-41E7-9983-9FCC6E8FEDFA}" srcOrd="0" destOrd="0" presId="urn:microsoft.com/office/officeart/2005/8/layout/radial1"/>
    <dgm:cxn modelId="{1288B477-37ED-4F6C-8B90-3F6CBB841AAB}" type="presOf" srcId="{CC35D53A-DEC7-4AE3-A215-6DB3A289CA85}" destId="{9474487A-46D0-4069-9F5F-B057CA58D125}" srcOrd="0" destOrd="0" presId="urn:microsoft.com/office/officeart/2005/8/layout/radial1"/>
    <dgm:cxn modelId="{EFB62DE8-2BA0-4FB0-8C34-8DC8CC73E243}" srcId="{05DBE8D4-C964-4717-86BF-9DE033C00714}" destId="{DD82EED2-9EC3-4610-8D10-691C666710B3}" srcOrd="6" destOrd="0" parTransId="{19BC3159-4C95-4F7D-BE4C-C41CD16122F3}" sibTransId="{C82D44AB-BD62-4256-80C8-CE13DBFA5D9F}"/>
    <dgm:cxn modelId="{BF37E8DF-3860-44E3-BA92-B603B4FF4FE8}" type="presOf" srcId="{C4370B52-EDC5-4601-8AF6-5F7909088D62}" destId="{27E7272B-63A4-4894-9CA4-BB8FDCAA1E50}" srcOrd="0" destOrd="0" presId="urn:microsoft.com/office/officeart/2005/8/layout/radial1"/>
    <dgm:cxn modelId="{867E86E1-399F-42DB-83AA-4DD5989389CE}" srcId="{05DBE8D4-C964-4717-86BF-9DE033C00714}" destId="{B23B1A4F-8B95-4093-B2DC-76363E594802}" srcOrd="3" destOrd="0" parTransId="{2897F728-BA8E-44F1-9EB1-67E807C1F0BC}" sibTransId="{305ACF8B-6B21-4B70-97DC-96CCC4490F2D}"/>
    <dgm:cxn modelId="{E1C87EDC-3306-4A8F-90CC-D14E0A06FD1A}" type="presOf" srcId="{19BC3159-4C95-4F7D-BE4C-C41CD16122F3}" destId="{2A7BE877-8E5F-4898-A021-30BBCB87CA21}" srcOrd="0" destOrd="0" presId="urn:microsoft.com/office/officeart/2005/8/layout/radial1"/>
    <dgm:cxn modelId="{E259F17A-32D2-4655-803D-FAD16C986047}" type="presOf" srcId="{03FE4AAC-6CDA-4C35-8509-B25FAF9503EF}" destId="{2DCE4C1B-895D-4F28-A5DB-B8351FC71B53}" srcOrd="1" destOrd="0" presId="urn:microsoft.com/office/officeart/2005/8/layout/radial1"/>
    <dgm:cxn modelId="{C47DA0AE-D1E0-414F-ACAE-3C49C7D3F4C9}" type="presOf" srcId="{B23B1A4F-8B95-4093-B2DC-76363E594802}" destId="{3CC09A9E-F1EB-4E37-ACC0-11D0BE9223BA}" srcOrd="0" destOrd="0" presId="urn:microsoft.com/office/officeart/2005/8/layout/radial1"/>
    <dgm:cxn modelId="{383DFEB8-CE0C-4864-8B11-D32B204F0A53}" type="presOf" srcId="{05DBE8D4-C964-4717-86BF-9DE033C00714}" destId="{4100378C-2B1C-49B4-A5EC-907BD1FB5235}" srcOrd="0" destOrd="0" presId="urn:microsoft.com/office/officeart/2005/8/layout/radial1"/>
    <dgm:cxn modelId="{A5FFC546-61DC-4415-B87E-35778C781B21}" type="presOf" srcId="{941766AE-743A-4821-980A-AB758C500531}" destId="{9C2D8E48-2CD9-4D5E-BFED-B952CBCAF656}" srcOrd="0" destOrd="0" presId="urn:microsoft.com/office/officeart/2005/8/layout/radial1"/>
    <dgm:cxn modelId="{0AB3264E-99E7-463C-A0C0-4E0535D927C0}" type="presOf" srcId="{09DD61DC-FA2F-4FF0-B4AC-1FEF108E3D0A}" destId="{5957572F-7EFB-4C36-8D49-7B49B9B6C023}" srcOrd="1" destOrd="0" presId="urn:microsoft.com/office/officeart/2005/8/layout/radial1"/>
    <dgm:cxn modelId="{F15695FE-53F6-4BA9-8F4E-B8FE1B216DF5}" type="presOf" srcId="{021D349D-81F8-4614-A7BB-A900F0A4EFAF}" destId="{F9237C3C-4C18-4603-BD33-BB36CB7E42DF}" srcOrd="1" destOrd="0" presId="urn:microsoft.com/office/officeart/2005/8/layout/radial1"/>
    <dgm:cxn modelId="{3B847528-6D4B-45E8-8A5D-9EF9D9582237}" type="presOf" srcId="{C4370B52-EDC5-4601-8AF6-5F7909088D62}" destId="{76532E60-E804-4BB8-9B7B-1A6DA5671F4F}" srcOrd="1" destOrd="0" presId="urn:microsoft.com/office/officeart/2005/8/layout/radial1"/>
    <dgm:cxn modelId="{4E123828-887C-4F44-8709-4DDC1E481BCC}" type="presOf" srcId="{DD82EED2-9EC3-4610-8D10-691C666710B3}" destId="{C921C4FE-57AB-4AF5-A37D-58775520506B}" srcOrd="0" destOrd="0" presId="urn:microsoft.com/office/officeart/2005/8/layout/radial1"/>
    <dgm:cxn modelId="{ECAC527A-512E-4058-99B2-5FB578F0F53C}" type="presOf" srcId="{2897F728-BA8E-44F1-9EB1-67E807C1F0BC}" destId="{7231F833-25AF-40D8-A32A-71F9FB13410F}" srcOrd="0" destOrd="0" presId="urn:microsoft.com/office/officeart/2005/8/layout/radial1"/>
    <dgm:cxn modelId="{B0A56748-7A8F-4FCA-A266-1513D3C41659}" type="presOf" srcId="{09DD61DC-FA2F-4FF0-B4AC-1FEF108E3D0A}" destId="{182E7146-880E-491F-BB81-D9260600C1A0}" srcOrd="0" destOrd="0" presId="urn:microsoft.com/office/officeart/2005/8/layout/radial1"/>
    <dgm:cxn modelId="{4F756218-69EE-4CAE-83E3-0823EAD32A7C}" type="presOf" srcId="{F1CA3DBA-3BA6-443A-BFCD-D9AA07BC4939}" destId="{B1FE2DEB-3607-464B-A9F6-56E1309DBB63}" srcOrd="0" destOrd="0" presId="urn:microsoft.com/office/officeart/2005/8/layout/radial1"/>
    <dgm:cxn modelId="{AAEECE2A-6B5C-4385-A323-773F6269D08D}" type="presOf" srcId="{CDB6B688-394C-45C8-97EB-1B92583904D3}" destId="{D373B68B-12A0-43DF-BDFA-B38F81B10D65}" srcOrd="1" destOrd="0" presId="urn:microsoft.com/office/officeart/2005/8/layout/radial1"/>
    <dgm:cxn modelId="{B272F42B-C308-4C3C-BF8F-DE1DC4BC9924}" srcId="{05DBE8D4-C964-4717-86BF-9DE033C00714}" destId="{C572F442-5E1E-4772-B6CC-5B8DEBBCC21B}" srcOrd="0" destOrd="0" parTransId="{362C40C0-CB57-47A6-99A7-7E2CF6802942}" sibTransId="{45EF2308-7FA6-4092-81FB-87CD50FC09F3}"/>
    <dgm:cxn modelId="{4721F6B4-0771-4D02-B7AD-7EE0A9C89D40}" srcId="{05DBE8D4-C964-4717-86BF-9DE033C00714}" destId="{941766AE-743A-4821-980A-AB758C500531}" srcOrd="2" destOrd="0" parTransId="{09DD61DC-FA2F-4FF0-B4AC-1FEF108E3D0A}" sibTransId="{C3BE1081-BD00-43C4-ACB0-FD5780D8BE1A}"/>
    <dgm:cxn modelId="{C1F07DA5-26F3-48F3-B748-A4E03152E0B9}" type="presOf" srcId="{021D349D-81F8-4614-A7BB-A900F0A4EFAF}" destId="{514F35E0-0519-46C1-91E5-018A6E556CAD}" srcOrd="0" destOrd="0" presId="urn:microsoft.com/office/officeart/2005/8/layout/radial1"/>
    <dgm:cxn modelId="{5008A7F6-9B34-4DFF-814B-B3B1C87321F8}" type="presOf" srcId="{6102953A-2C6E-4D25-A5D5-0797E4296D71}" destId="{FFFB198D-E315-4808-8CF1-71A348C3DC91}" srcOrd="0" destOrd="0" presId="urn:microsoft.com/office/officeart/2005/8/layout/radial1"/>
    <dgm:cxn modelId="{18FFC163-05BE-4453-B948-ABC256BB7E89}" srcId="{05DBE8D4-C964-4717-86BF-9DE033C00714}" destId="{69D6DEF8-123F-4B41-A6F6-B9D9E284AE72}" srcOrd="4" destOrd="0" parTransId="{08DA7E22-EA38-44F7-B5E5-CA07A896F0EF}" sibTransId="{D737C131-68EF-4C4B-99EF-6B726DFB716F}"/>
    <dgm:cxn modelId="{F17BB719-EA53-411A-B31C-191A5163F8CB}" type="presOf" srcId="{03FE4AAC-6CDA-4C35-8509-B25FAF9503EF}" destId="{B1998625-3A13-4E6D-BE1B-11B0B044492A}" srcOrd="0" destOrd="0" presId="urn:microsoft.com/office/officeart/2005/8/layout/radial1"/>
    <dgm:cxn modelId="{16273DD5-9BCF-4608-A2AA-89E4C641F87C}" type="presOf" srcId="{08DA7E22-EA38-44F7-B5E5-CA07A896F0EF}" destId="{5ED8FA6B-C568-4FB0-9833-000D35DC301F}" srcOrd="0" destOrd="0" presId="urn:microsoft.com/office/officeart/2005/8/layout/radial1"/>
    <dgm:cxn modelId="{155D1C38-442B-4271-A878-793E9FA4D77D}" type="presOf" srcId="{69D6DEF8-123F-4B41-A6F6-B9D9E284AE72}" destId="{83EFCAC7-52DB-402C-9DD4-C2DCAEE58FAE}" srcOrd="0" destOrd="0" presId="urn:microsoft.com/office/officeart/2005/8/layout/radial1"/>
    <dgm:cxn modelId="{0F833B7C-4C2C-4494-941B-88305DE6B43C}" srcId="{6F55F553-9DCB-4A7A-929A-4B1EF3DA4C95}" destId="{05DBE8D4-C964-4717-86BF-9DE033C00714}" srcOrd="0" destOrd="0" parTransId="{3004EA89-B384-4103-8A93-000C9870DE5C}" sibTransId="{1BD698AD-930D-47F9-9188-D8230895B7B4}"/>
    <dgm:cxn modelId="{9150735E-6030-4FEE-AAF9-ACCFA0524BBC}" type="presOf" srcId="{CDB6B688-394C-45C8-97EB-1B92583904D3}" destId="{C8EC9BEB-72E2-4DED-85DD-DDA5FC41D446}" srcOrd="0" destOrd="0" presId="urn:microsoft.com/office/officeart/2005/8/layout/radial1"/>
    <dgm:cxn modelId="{9C25FE63-EAF4-46D1-A6B9-BE7FF545B80F}" srcId="{05DBE8D4-C964-4717-86BF-9DE033C00714}" destId="{CC35D53A-DEC7-4AE3-A215-6DB3A289CA85}" srcOrd="7" destOrd="0" parTransId="{C4370B52-EDC5-4601-8AF6-5F7909088D62}" sibTransId="{316AEA62-AD41-4B92-80A3-4AF5CEA43A93}"/>
    <dgm:cxn modelId="{82188A9C-F116-4103-AFE8-A0C51F4626E6}" srcId="{05DBE8D4-C964-4717-86BF-9DE033C00714}" destId="{F1CA3DBA-3BA6-443A-BFCD-D9AA07BC4939}" srcOrd="1" destOrd="0" parTransId="{03FE4AAC-6CDA-4C35-8509-B25FAF9503EF}" sibTransId="{0338D758-CC48-4B19-8AAC-8A58667DE298}"/>
    <dgm:cxn modelId="{4D2BDAC8-56DF-491D-9C9A-E8C097F76AAE}" srcId="{05DBE8D4-C964-4717-86BF-9DE033C00714}" destId="{6102953A-2C6E-4D25-A5D5-0797E4296D71}" srcOrd="5" destOrd="0" parTransId="{021D349D-81F8-4614-A7BB-A900F0A4EFAF}" sibTransId="{1823A9D3-68AD-4CE8-B101-17BEDAC72EB7}"/>
    <dgm:cxn modelId="{C979E20C-6A38-4D35-B160-5BB9393499FC}" type="presOf" srcId="{362C40C0-CB57-47A6-99A7-7E2CF6802942}" destId="{56A9B77A-823D-49F7-B406-257940FDDE79}" srcOrd="0" destOrd="0" presId="urn:microsoft.com/office/officeart/2005/8/layout/radial1"/>
    <dgm:cxn modelId="{BAB7DE5D-3C5E-4CA9-855E-EB6341A1F44F}" srcId="{05DBE8D4-C964-4717-86BF-9DE033C00714}" destId="{9669B43C-10CC-4F34-961F-75FD0BE3F9FA}" srcOrd="8" destOrd="0" parTransId="{CDB6B688-394C-45C8-97EB-1B92583904D3}" sibTransId="{396CA324-368B-4D2F-ADAA-5962DFFB990A}"/>
    <dgm:cxn modelId="{857FB57D-CD40-45A7-924F-AC299CC65287}" type="presOf" srcId="{362C40C0-CB57-47A6-99A7-7E2CF6802942}" destId="{497139E8-1524-4875-825A-071F6472AACE}" srcOrd="1" destOrd="0" presId="urn:microsoft.com/office/officeart/2005/8/layout/radial1"/>
    <dgm:cxn modelId="{9D6DAC14-767F-43F0-8D38-1D9B419F8DA8}" type="presOf" srcId="{08DA7E22-EA38-44F7-B5E5-CA07A896F0EF}" destId="{18CB0081-BD35-4F4C-B77B-C5D24ABC21CF}" srcOrd="1" destOrd="0" presId="urn:microsoft.com/office/officeart/2005/8/layout/radial1"/>
    <dgm:cxn modelId="{A7C2D275-78B4-43E5-9B1E-2A052DAB45A4}" type="presOf" srcId="{2897F728-BA8E-44F1-9EB1-67E807C1F0BC}" destId="{8F7D63CD-EE8E-4900-B696-B1FE33FDE13F}" srcOrd="1" destOrd="0" presId="urn:microsoft.com/office/officeart/2005/8/layout/radial1"/>
    <dgm:cxn modelId="{1DC508E8-B473-428F-B303-5A8F8F332721}" type="presOf" srcId="{19BC3159-4C95-4F7D-BE4C-C41CD16122F3}" destId="{90A017CA-2B72-4E33-A102-CC65DFB45928}" srcOrd="1" destOrd="0" presId="urn:microsoft.com/office/officeart/2005/8/layout/radial1"/>
    <dgm:cxn modelId="{95ECE22E-319D-4B09-B1C0-99D041F2C4CF}" type="presOf" srcId="{9669B43C-10CC-4F34-961F-75FD0BE3F9FA}" destId="{0FAD7093-AE8C-4C8E-8FA5-86F58D74672F}" srcOrd="0" destOrd="0" presId="urn:microsoft.com/office/officeart/2005/8/layout/radial1"/>
    <dgm:cxn modelId="{B5CD30CE-D18F-4DB0-B3EB-E91FF2C4059A}" type="presParOf" srcId="{7B245943-A738-4C2A-B886-8B50F238BA42}" destId="{4100378C-2B1C-49B4-A5EC-907BD1FB5235}" srcOrd="0" destOrd="0" presId="urn:microsoft.com/office/officeart/2005/8/layout/radial1"/>
    <dgm:cxn modelId="{6BD83FF4-2F31-4185-810C-87B62702235D}" type="presParOf" srcId="{7B245943-A738-4C2A-B886-8B50F238BA42}" destId="{56A9B77A-823D-49F7-B406-257940FDDE79}" srcOrd="1" destOrd="0" presId="urn:microsoft.com/office/officeart/2005/8/layout/radial1"/>
    <dgm:cxn modelId="{08102850-63B2-4D83-86FD-1270424D1D04}" type="presParOf" srcId="{56A9B77A-823D-49F7-B406-257940FDDE79}" destId="{497139E8-1524-4875-825A-071F6472AACE}" srcOrd="0" destOrd="0" presId="urn:microsoft.com/office/officeart/2005/8/layout/radial1"/>
    <dgm:cxn modelId="{A8C47713-7ECC-4498-9374-12B779D2312B}" type="presParOf" srcId="{7B245943-A738-4C2A-B886-8B50F238BA42}" destId="{3E83BEC9-7420-41E7-9983-9FCC6E8FEDFA}" srcOrd="2" destOrd="0" presId="urn:microsoft.com/office/officeart/2005/8/layout/radial1"/>
    <dgm:cxn modelId="{0047B981-4B6C-47D6-B099-74398A0B8FDB}" type="presParOf" srcId="{7B245943-A738-4C2A-B886-8B50F238BA42}" destId="{B1998625-3A13-4E6D-BE1B-11B0B044492A}" srcOrd="3" destOrd="0" presId="urn:microsoft.com/office/officeart/2005/8/layout/radial1"/>
    <dgm:cxn modelId="{4F7E71B8-1271-46BF-B8A3-CDD9DD5E7B9A}" type="presParOf" srcId="{B1998625-3A13-4E6D-BE1B-11B0B044492A}" destId="{2DCE4C1B-895D-4F28-A5DB-B8351FC71B53}" srcOrd="0" destOrd="0" presId="urn:microsoft.com/office/officeart/2005/8/layout/radial1"/>
    <dgm:cxn modelId="{FDB179F8-55DC-41E7-835A-E6509193AD6A}" type="presParOf" srcId="{7B245943-A738-4C2A-B886-8B50F238BA42}" destId="{B1FE2DEB-3607-464B-A9F6-56E1309DBB63}" srcOrd="4" destOrd="0" presId="urn:microsoft.com/office/officeart/2005/8/layout/radial1"/>
    <dgm:cxn modelId="{0310B786-B5C2-4072-BA82-8115F258D9C2}" type="presParOf" srcId="{7B245943-A738-4C2A-B886-8B50F238BA42}" destId="{182E7146-880E-491F-BB81-D9260600C1A0}" srcOrd="5" destOrd="0" presId="urn:microsoft.com/office/officeart/2005/8/layout/radial1"/>
    <dgm:cxn modelId="{815B30DE-CC67-4803-9380-1AABB851F514}" type="presParOf" srcId="{182E7146-880E-491F-BB81-D9260600C1A0}" destId="{5957572F-7EFB-4C36-8D49-7B49B9B6C023}" srcOrd="0" destOrd="0" presId="urn:microsoft.com/office/officeart/2005/8/layout/radial1"/>
    <dgm:cxn modelId="{50C2992A-E771-4BAF-A385-9C8D86C78CC6}" type="presParOf" srcId="{7B245943-A738-4C2A-B886-8B50F238BA42}" destId="{9C2D8E48-2CD9-4D5E-BFED-B952CBCAF656}" srcOrd="6" destOrd="0" presId="urn:microsoft.com/office/officeart/2005/8/layout/radial1"/>
    <dgm:cxn modelId="{32031EF5-DD82-4DD9-8B03-609E151D7E14}" type="presParOf" srcId="{7B245943-A738-4C2A-B886-8B50F238BA42}" destId="{7231F833-25AF-40D8-A32A-71F9FB13410F}" srcOrd="7" destOrd="0" presId="urn:microsoft.com/office/officeart/2005/8/layout/radial1"/>
    <dgm:cxn modelId="{7EE6697C-9BED-4DBB-B9A8-B20752B13DA0}" type="presParOf" srcId="{7231F833-25AF-40D8-A32A-71F9FB13410F}" destId="{8F7D63CD-EE8E-4900-B696-B1FE33FDE13F}" srcOrd="0" destOrd="0" presId="urn:microsoft.com/office/officeart/2005/8/layout/radial1"/>
    <dgm:cxn modelId="{597A0506-3AD5-4087-AFF8-5329B9535ED0}" type="presParOf" srcId="{7B245943-A738-4C2A-B886-8B50F238BA42}" destId="{3CC09A9E-F1EB-4E37-ACC0-11D0BE9223BA}" srcOrd="8" destOrd="0" presId="urn:microsoft.com/office/officeart/2005/8/layout/radial1"/>
    <dgm:cxn modelId="{06722694-B5E7-4A14-801D-731876829E03}" type="presParOf" srcId="{7B245943-A738-4C2A-B886-8B50F238BA42}" destId="{5ED8FA6B-C568-4FB0-9833-000D35DC301F}" srcOrd="9" destOrd="0" presId="urn:microsoft.com/office/officeart/2005/8/layout/radial1"/>
    <dgm:cxn modelId="{A1D858AD-38BE-459E-81A1-20D700039F75}" type="presParOf" srcId="{5ED8FA6B-C568-4FB0-9833-000D35DC301F}" destId="{18CB0081-BD35-4F4C-B77B-C5D24ABC21CF}" srcOrd="0" destOrd="0" presId="urn:microsoft.com/office/officeart/2005/8/layout/radial1"/>
    <dgm:cxn modelId="{983478F8-FC38-41D1-B2A4-EC421A67AEB6}" type="presParOf" srcId="{7B245943-A738-4C2A-B886-8B50F238BA42}" destId="{83EFCAC7-52DB-402C-9DD4-C2DCAEE58FAE}" srcOrd="10" destOrd="0" presId="urn:microsoft.com/office/officeart/2005/8/layout/radial1"/>
    <dgm:cxn modelId="{A3827E8E-32F6-4BDF-962A-3FC3C281EC59}" type="presParOf" srcId="{7B245943-A738-4C2A-B886-8B50F238BA42}" destId="{514F35E0-0519-46C1-91E5-018A6E556CAD}" srcOrd="11" destOrd="0" presId="urn:microsoft.com/office/officeart/2005/8/layout/radial1"/>
    <dgm:cxn modelId="{9A532138-C41A-48FA-9CB9-245F5D0C7FE3}" type="presParOf" srcId="{514F35E0-0519-46C1-91E5-018A6E556CAD}" destId="{F9237C3C-4C18-4603-BD33-BB36CB7E42DF}" srcOrd="0" destOrd="0" presId="urn:microsoft.com/office/officeart/2005/8/layout/radial1"/>
    <dgm:cxn modelId="{61A679E4-2598-46C5-8EC7-B2485CB349A4}" type="presParOf" srcId="{7B245943-A738-4C2A-B886-8B50F238BA42}" destId="{FFFB198D-E315-4808-8CF1-71A348C3DC91}" srcOrd="12" destOrd="0" presId="urn:microsoft.com/office/officeart/2005/8/layout/radial1"/>
    <dgm:cxn modelId="{B391A7AA-0637-4805-AC91-1C6436F59E18}" type="presParOf" srcId="{7B245943-A738-4C2A-B886-8B50F238BA42}" destId="{2A7BE877-8E5F-4898-A021-30BBCB87CA21}" srcOrd="13" destOrd="0" presId="urn:microsoft.com/office/officeart/2005/8/layout/radial1"/>
    <dgm:cxn modelId="{4ED8C64D-97A8-46BC-96BC-E667E9F24D4F}" type="presParOf" srcId="{2A7BE877-8E5F-4898-A021-30BBCB87CA21}" destId="{90A017CA-2B72-4E33-A102-CC65DFB45928}" srcOrd="0" destOrd="0" presId="urn:microsoft.com/office/officeart/2005/8/layout/radial1"/>
    <dgm:cxn modelId="{A144566B-7DA6-450D-871B-357383A58F50}" type="presParOf" srcId="{7B245943-A738-4C2A-B886-8B50F238BA42}" destId="{C921C4FE-57AB-4AF5-A37D-58775520506B}" srcOrd="14" destOrd="0" presId="urn:microsoft.com/office/officeart/2005/8/layout/radial1"/>
    <dgm:cxn modelId="{D95AB516-E30D-4A74-AC1D-3C45E2A27F00}" type="presParOf" srcId="{7B245943-A738-4C2A-B886-8B50F238BA42}" destId="{27E7272B-63A4-4894-9CA4-BB8FDCAA1E50}" srcOrd="15" destOrd="0" presId="urn:microsoft.com/office/officeart/2005/8/layout/radial1"/>
    <dgm:cxn modelId="{A0C253BE-B867-4FF7-A812-0EC6D268FF68}" type="presParOf" srcId="{27E7272B-63A4-4894-9CA4-BB8FDCAA1E50}" destId="{76532E60-E804-4BB8-9B7B-1A6DA5671F4F}" srcOrd="0" destOrd="0" presId="urn:microsoft.com/office/officeart/2005/8/layout/radial1"/>
    <dgm:cxn modelId="{DF2B4AC1-7FC1-445B-82E0-97B0A0CC7887}" type="presParOf" srcId="{7B245943-A738-4C2A-B886-8B50F238BA42}" destId="{9474487A-46D0-4069-9F5F-B057CA58D125}" srcOrd="16" destOrd="0" presId="urn:microsoft.com/office/officeart/2005/8/layout/radial1"/>
    <dgm:cxn modelId="{BAAD4D4F-817A-4B53-AD9C-FCAC9D3FF45C}" type="presParOf" srcId="{7B245943-A738-4C2A-B886-8B50F238BA42}" destId="{C8EC9BEB-72E2-4DED-85DD-DDA5FC41D446}" srcOrd="17" destOrd="0" presId="urn:microsoft.com/office/officeart/2005/8/layout/radial1"/>
    <dgm:cxn modelId="{8FEE8793-876E-4E34-8ECC-3AC2AEBE457D}" type="presParOf" srcId="{C8EC9BEB-72E2-4DED-85DD-DDA5FC41D446}" destId="{D373B68B-12A0-43DF-BDFA-B38F81B10D65}" srcOrd="0" destOrd="0" presId="urn:microsoft.com/office/officeart/2005/8/layout/radial1"/>
    <dgm:cxn modelId="{0FE00B1D-E5CC-47C8-9F20-4B2DA6C65B37}" type="presParOf" srcId="{7B245943-A738-4C2A-B886-8B50F238BA42}" destId="{0FAD7093-AE8C-4C8E-8FA5-86F58D74672F}" srcOrd="18" destOrd="0" presId="urn:microsoft.com/office/officeart/2005/8/layout/radial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520246-93F3-4F90-84A3-B79471CBB30C}" type="datetimeFigureOut">
              <a:rPr lang="en-US" smtClean="0"/>
              <a:pPr/>
              <a:t>8/11/2015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0EC56-9F20-4D73-874E-CF1893EDD8C3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FF848988-E76B-4ED8-A669-9D765332E72F}" type="datetimeFigureOut">
              <a:rPr lang="en-US" smtClean="0"/>
              <a:pPr/>
              <a:t>8/11/2015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30B4251-679A-474A-916E-1412F235B842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B4251-679A-474A-916E-1412F235B842}" type="slidenum">
              <a:rPr lang="en-IN" smtClean="0"/>
              <a:pPr/>
              <a:t>1</a:t>
            </a:fld>
            <a:endParaRPr lang="en-I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B4251-679A-474A-916E-1412F235B842}" type="slidenum">
              <a:rPr lang="en-IN" smtClean="0"/>
              <a:pPr/>
              <a:t>3</a:t>
            </a:fld>
            <a:endParaRPr lang="en-I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B4251-679A-474A-916E-1412F235B842}" type="slidenum">
              <a:rPr lang="en-IN" smtClean="0"/>
              <a:pPr/>
              <a:t>4</a:t>
            </a:fld>
            <a:endParaRPr lang="en-I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B4251-679A-474A-916E-1412F235B842}" type="slidenum">
              <a:rPr lang="en-IN" smtClean="0"/>
              <a:pPr/>
              <a:t>5</a:t>
            </a:fld>
            <a:endParaRPr lang="en-I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B4251-679A-474A-916E-1412F235B842}" type="slidenum">
              <a:rPr lang="en-IN" smtClean="0"/>
              <a:pPr/>
              <a:t>7</a:t>
            </a:fld>
            <a:endParaRPr lang="en-I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Microsoft_Office_Excel_97-2003_Worksheet1.xls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140B3-5B4A-4BCF-9BC3-5F929060F657}" type="datetime1">
              <a:rPr lang="en-US" smtClean="0"/>
              <a:pPr/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front page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028" y="0"/>
            <a:ext cx="9139943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5C6EA-2B0E-47DD-8382-4AFEBBD10F31}" type="datetime1">
              <a:rPr lang="en-US" smtClean="0"/>
              <a:pPr/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Picture1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028" y="0"/>
            <a:ext cx="9139943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3B03D-7D9F-4650-94FD-B3C9C0F767C7}" type="datetime1">
              <a:rPr lang="en-US" smtClean="0"/>
              <a:pPr/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Picture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028" y="0"/>
            <a:ext cx="9139943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Picture1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028" y="0"/>
            <a:ext cx="9139943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8229600" cy="11430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18546-2CED-4385-B670-D890012AEA88}" type="datetime1">
              <a:rPr lang="en-US" smtClean="0"/>
              <a:pPr/>
              <a:t>8/11/2015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E8213-8391-4785-943C-049CCE2AFEEB}" type="datetime1">
              <a:rPr lang="en-US" smtClean="0"/>
              <a:pPr/>
              <a:t>8/11/2015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18CB2-8AA7-4180-8211-9C278C4CD070}" type="datetime1">
              <a:rPr lang="en-US" smtClean="0"/>
              <a:pPr/>
              <a:t>8/11/2015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Picture1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2028" y="0"/>
            <a:ext cx="9139943" cy="6858000"/>
          </a:xfrm>
          <a:prstGeom prst="rect">
            <a:avLst/>
          </a:prstGeom>
        </p:spPr>
      </p:pic>
      <p:graphicFrame>
        <p:nvGraphicFramePr>
          <p:cNvPr id="1026" name="Object 2"/>
          <p:cNvGraphicFramePr>
            <a:graphicFrameLocks noGrp="1"/>
          </p:cNvGraphicFramePr>
          <p:nvPr/>
        </p:nvGraphicFramePr>
        <p:xfrm>
          <a:off x="546100" y="1447800"/>
          <a:ext cx="7950200" cy="4203700"/>
        </p:xfrm>
        <a:graphic>
          <a:graphicData uri="http://schemas.openxmlformats.org/presentationml/2006/ole">
            <p:oleObj spid="_x0000_s1026" name="Worksheet" r:id="rId4" imgW="8155080" imgH="4305960" progId="Excel.Sheet.8">
              <p:embed/>
            </p:oleObj>
          </a:graphicData>
        </a:graphic>
      </p:graphicFrame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C965A-0866-4009-BF66-37CB08A45895}" type="datetime1">
              <a:rPr lang="en-US" smtClean="0"/>
              <a:pPr/>
              <a:t>8/11/2015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5" name="Picture 4" descr="Picture1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028" y="0"/>
            <a:ext cx="9139943" cy="6858000"/>
          </a:xfrm>
          <a:prstGeom prst="rect">
            <a:avLst/>
          </a:prstGeom>
        </p:spPr>
      </p:pic>
      <p:graphicFrame>
        <p:nvGraphicFramePr>
          <p:cNvPr id="6" name="Content Placeholder 5"/>
          <p:cNvGraphicFramePr>
            <a:graphicFrameLocks/>
          </p:cNvGraphicFramePr>
          <p:nvPr userDrawn="1"/>
        </p:nvGraphicFramePr>
        <p:xfrm>
          <a:off x="457200" y="1600200"/>
          <a:ext cx="8153400" cy="4108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025D4-A852-4DD6-B422-C88A3D79384A}" type="datetime1">
              <a:rPr lang="en-US" smtClean="0"/>
              <a:pPr/>
              <a:t>8/11/2015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Picture1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028" y="0"/>
            <a:ext cx="9139943" cy="6858000"/>
          </a:xfrm>
          <a:prstGeom prst="rect">
            <a:avLst/>
          </a:prstGeom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06A90-6695-43FD-9C92-693DF6917544}" type="datetime1">
              <a:rPr lang="en-US" smtClean="0"/>
              <a:pPr/>
              <a:t>8/11/2015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aphicFrame>
        <p:nvGraphicFramePr>
          <p:cNvPr id="10" name="Picture Placeholder 1"/>
          <p:cNvGraphicFramePr>
            <a:graphicFrameLocks/>
          </p:cNvGraphicFramePr>
          <p:nvPr userDrawn="1">
            <p:extLst>
              <p:ext uri="{D42A27DB-BD31-4B8C-83A1-F6EECF244321}">
                <p14:modId xmlns="" xmlns:p14="http://schemas.microsoft.com/office/powerpoint/2010/main" val="473661781"/>
              </p:ext>
            </p:extLst>
          </p:nvPr>
        </p:nvGraphicFramePr>
        <p:xfrm>
          <a:off x="395536" y="2348880"/>
          <a:ext cx="8064000" cy="2442590"/>
        </p:xfrm>
        <a:graphic>
          <a:graphicData uri="http://schemas.openxmlformats.org/drawingml/2006/table">
            <a:tbl>
              <a:tblPr/>
              <a:tblGrid>
                <a:gridCol w="1344000"/>
                <a:gridCol w="1344000"/>
                <a:gridCol w="1344000"/>
                <a:gridCol w="1344000"/>
                <a:gridCol w="1344000"/>
                <a:gridCol w="1344000"/>
              </a:tblGrid>
              <a:tr h="376024">
                <a:tc gridSpan="2">
                  <a:txBody>
                    <a:bodyPr/>
                    <a:lstStyle/>
                    <a:p>
                      <a:r>
                        <a:rPr lang="en-AU" sz="1300" b="1" dirty="0" smtClean="0">
                          <a:solidFill>
                            <a:schemeClr val="tx2"/>
                          </a:solidFill>
                        </a:rPr>
                        <a:t>TITLE</a:t>
                      </a:r>
                      <a:endParaRPr lang="en-AU" sz="1300" b="1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2"/>
                      </a:solidFill>
                      <a:prstDash val="soli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AU" sz="1300" b="1" dirty="0" smtClean="0">
                          <a:solidFill>
                            <a:schemeClr val="tx2"/>
                          </a:solidFill>
                        </a:rPr>
                        <a:t>TITLE</a:t>
                      </a:r>
                      <a:endParaRPr lang="en-AU" sz="1300" b="1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AU" sz="1300" b="1" dirty="0" smtClean="0">
                          <a:solidFill>
                            <a:schemeClr val="tx2"/>
                          </a:solidFill>
                        </a:rPr>
                        <a:t>TITLE</a:t>
                      </a:r>
                      <a:endParaRPr lang="en-AU" sz="1300" b="1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AU" sz="1300" b="1" dirty="0" smtClean="0">
                          <a:solidFill>
                            <a:schemeClr val="tx2"/>
                          </a:solidFill>
                        </a:rPr>
                        <a:t>TITLE</a:t>
                      </a:r>
                      <a:endParaRPr lang="en-AU" sz="1300" b="1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AU" sz="1300" b="1" dirty="0" smtClean="0">
                          <a:solidFill>
                            <a:schemeClr val="tx2"/>
                          </a:solidFill>
                        </a:rPr>
                        <a:t>TITLE</a:t>
                      </a:r>
                      <a:endParaRPr lang="en-AU" sz="1300" b="1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488">
                <a:tc>
                  <a:txBody>
                    <a:bodyPr/>
                    <a:lstStyle/>
                    <a:p>
                      <a:endParaRPr lang="en-AU" sz="13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AU" sz="1000" b="1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AU" sz="1000" b="1" dirty="0" smtClean="0">
                          <a:solidFill>
                            <a:schemeClr val="tx2"/>
                          </a:solidFill>
                        </a:rPr>
                        <a:t>Text</a:t>
                      </a:r>
                      <a:endParaRPr lang="en-AU" sz="1000" b="1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AU" sz="1000" b="1" dirty="0" smtClean="0">
                          <a:solidFill>
                            <a:schemeClr val="tx2"/>
                          </a:solidFill>
                        </a:rPr>
                        <a:t>Text</a:t>
                      </a:r>
                      <a:endParaRPr lang="en-AU" sz="1000" b="1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AU" sz="1000" b="1" dirty="0" smtClean="0">
                          <a:solidFill>
                            <a:schemeClr val="tx2"/>
                          </a:solidFill>
                        </a:rPr>
                        <a:t>Text</a:t>
                      </a:r>
                      <a:endParaRPr lang="en-AU" sz="1000" b="1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AU" sz="1000" b="1" dirty="0" smtClean="0">
                          <a:solidFill>
                            <a:schemeClr val="tx2"/>
                          </a:solidFill>
                        </a:rPr>
                        <a:t>Text</a:t>
                      </a:r>
                      <a:endParaRPr lang="en-AU" sz="1000" b="1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8776">
                <a:tc>
                  <a:txBody>
                    <a:bodyPr/>
                    <a:lstStyle/>
                    <a:p>
                      <a:r>
                        <a:rPr lang="en-AU" sz="1300" dirty="0" smtClean="0"/>
                        <a:t>Text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AU" sz="1300" dirty="0" smtClean="0"/>
                        <a:t>Text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AU" sz="1300" dirty="0" smtClean="0"/>
                        <a:t>Text</a:t>
                      </a:r>
                      <a:endParaRPr lang="en-AU" sz="13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6F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AU" sz="1300" dirty="0" smtClean="0"/>
                        <a:t>Text</a:t>
                      </a:r>
                      <a:endParaRPr lang="en-AU" sz="13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AU" sz="1300" dirty="0" smtClean="0"/>
                        <a:t>Text</a:t>
                      </a:r>
                      <a:endParaRPr lang="en-AU" sz="13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6F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AU" sz="1300" dirty="0" smtClean="0"/>
                        <a:t>Text</a:t>
                      </a:r>
                      <a:endParaRPr lang="en-AU" sz="13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8375">
                <a:tc>
                  <a:txBody>
                    <a:bodyPr/>
                    <a:lstStyle/>
                    <a:p>
                      <a:r>
                        <a:rPr lang="en-AU" sz="1300" dirty="0" smtClean="0"/>
                        <a:t>Text</a:t>
                      </a:r>
                      <a:endParaRPr lang="en-AU" sz="13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AU" sz="13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AU" sz="13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6F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AU" sz="13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AU" sz="13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6F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AU" sz="13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320">
                <a:tc>
                  <a:txBody>
                    <a:bodyPr/>
                    <a:lstStyle/>
                    <a:p>
                      <a:r>
                        <a:rPr lang="en-AU" sz="1300" dirty="0" smtClean="0"/>
                        <a:t>Text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AU" sz="13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AU" sz="13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6F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AU" sz="13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AU" sz="13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6F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AU" sz="13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en-AU" sz="1300" dirty="0" smtClean="0"/>
                        <a:t>Text</a:t>
                      </a:r>
                      <a:endParaRPr lang="en-AU" sz="13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AU" sz="13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AU" sz="13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6F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AU" sz="13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AU" sz="13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6F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AU" sz="13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1567">
                <a:tc>
                  <a:txBody>
                    <a:bodyPr/>
                    <a:lstStyle/>
                    <a:p>
                      <a:r>
                        <a:rPr lang="en-AU" sz="1300" dirty="0" smtClean="0"/>
                        <a:t>Text</a:t>
                      </a:r>
                      <a:endParaRPr lang="en-AU" sz="13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chemeClr val="tx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AU" sz="13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AU" sz="13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6F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AU" sz="13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AU" sz="13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6F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AU" sz="13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F6685-6D58-4D1B-BF5A-B0ADCABC1FB8}" type="datetime1">
              <a:rPr lang="en-US" smtClean="0"/>
              <a:pPr/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front page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028" y="0"/>
            <a:ext cx="9139943" cy="6858000"/>
          </a:xfrm>
          <a:prstGeom prst="rect">
            <a:avLst/>
          </a:prstGeom>
        </p:spPr>
      </p:pic>
      <p:sp>
        <p:nvSpPr>
          <p:cNvPr id="8" name="Text Placeholder 4"/>
          <p:cNvSpPr>
            <a:spLocks noGrp="1"/>
          </p:cNvSpPr>
          <p:nvPr userDrawn="1">
            <p:ph type="body" idx="13"/>
          </p:nvPr>
        </p:nvSpPr>
        <p:spPr>
          <a:xfrm>
            <a:off x="755650" y="3797300"/>
            <a:ext cx="3060700" cy="1252538"/>
          </a:xfrm>
          <a:prstGeom prst="rect">
            <a:avLst/>
          </a:prstGeom>
        </p:spPr>
        <p:txBody>
          <a:bodyPr/>
          <a:lstStyle>
            <a:lvl1pPr algn="l">
              <a:defRPr sz="1600"/>
            </a:lvl1pPr>
          </a:lstStyle>
          <a:p>
            <a:pPr>
              <a:spcAft>
                <a:spcPct val="0"/>
              </a:spcAft>
            </a:pPr>
            <a:r>
              <a:rPr lang="en-AU" b="1" dirty="0" smtClean="0">
                <a:latin typeface="Arial" charset="0"/>
                <a:cs typeface="Arial" charset="0"/>
              </a:rPr>
              <a:t>Contact Person Name</a:t>
            </a:r>
          </a:p>
          <a:p>
            <a:pPr>
              <a:spcAft>
                <a:spcPct val="0"/>
              </a:spcAft>
            </a:pPr>
            <a:r>
              <a:rPr lang="en-AU" dirty="0" smtClean="0">
                <a:latin typeface="Arial" charset="0"/>
                <a:cs typeface="Arial" charset="0"/>
              </a:rPr>
              <a:t>Contact Person Title </a:t>
            </a:r>
          </a:p>
          <a:p>
            <a:pPr>
              <a:spcAft>
                <a:spcPct val="0"/>
              </a:spcAft>
            </a:pPr>
            <a:r>
              <a:rPr lang="en-AU" dirty="0" smtClean="0">
                <a:latin typeface="Arial" charset="0"/>
                <a:cs typeface="Arial" charset="0"/>
              </a:rPr>
              <a:t>telephone    +61 2 9123 4567 </a:t>
            </a:r>
          </a:p>
          <a:p>
            <a:pPr>
              <a:spcAft>
                <a:spcPct val="0"/>
              </a:spcAft>
            </a:pPr>
            <a:r>
              <a:rPr lang="en-AU" dirty="0" smtClean="0">
                <a:latin typeface="Arial" charset="0"/>
                <a:cs typeface="Arial" charset="0"/>
              </a:rPr>
              <a:t>contact.person@qbe.com </a:t>
            </a:r>
          </a:p>
          <a:p>
            <a:pPr>
              <a:spcAft>
                <a:spcPct val="0"/>
              </a:spcAft>
            </a:pPr>
            <a:r>
              <a:rPr lang="en-AU" b="1" dirty="0" smtClean="0">
                <a:latin typeface="Arial" charset="0"/>
                <a:cs typeface="Arial" charset="0"/>
              </a:rPr>
              <a:t>www.qbe.com/lorem</a:t>
            </a:r>
          </a:p>
        </p:txBody>
      </p:sp>
      <p:sp>
        <p:nvSpPr>
          <p:cNvPr id="9" name="Text Placeholder 5"/>
          <p:cNvSpPr>
            <a:spLocks noGrp="1"/>
          </p:cNvSpPr>
          <p:nvPr userDrawn="1">
            <p:ph type="body" idx="14"/>
          </p:nvPr>
        </p:nvSpPr>
        <p:spPr>
          <a:xfrm>
            <a:off x="3924300" y="3797300"/>
            <a:ext cx="3059113" cy="1252538"/>
          </a:xfrm>
          <a:prstGeom prst="rect">
            <a:avLst/>
          </a:prstGeom>
        </p:spPr>
        <p:txBody>
          <a:bodyPr/>
          <a:lstStyle>
            <a:lvl1pPr algn="l">
              <a:defRPr sz="1600"/>
            </a:lvl1pPr>
          </a:lstStyle>
          <a:p>
            <a:pPr>
              <a:spcAft>
                <a:spcPct val="0"/>
              </a:spcAft>
            </a:pPr>
            <a:r>
              <a:rPr lang="en-AU" b="1" smtClean="0">
                <a:latin typeface="Arial" charset="0"/>
                <a:cs typeface="Arial" charset="0"/>
              </a:rPr>
              <a:t>Contact Person Name</a:t>
            </a:r>
          </a:p>
          <a:p>
            <a:pPr>
              <a:spcAft>
                <a:spcPct val="0"/>
              </a:spcAft>
            </a:pPr>
            <a:r>
              <a:rPr lang="en-AU" smtClean="0">
                <a:latin typeface="Arial" charset="0"/>
                <a:cs typeface="Arial" charset="0"/>
              </a:rPr>
              <a:t>Contact Person Title </a:t>
            </a:r>
          </a:p>
          <a:p>
            <a:pPr>
              <a:spcAft>
                <a:spcPct val="0"/>
              </a:spcAft>
            </a:pPr>
            <a:r>
              <a:rPr lang="en-AU" smtClean="0">
                <a:latin typeface="Arial" charset="0"/>
                <a:cs typeface="Arial" charset="0"/>
              </a:rPr>
              <a:t>telephone    +61 2 9123 4567</a:t>
            </a:r>
          </a:p>
          <a:p>
            <a:pPr>
              <a:spcAft>
                <a:spcPct val="0"/>
              </a:spcAft>
            </a:pPr>
            <a:r>
              <a:rPr lang="en-AU" smtClean="0">
                <a:latin typeface="Arial" charset="0"/>
                <a:cs typeface="Arial" charset="0"/>
              </a:rPr>
              <a:t>contact.person@qbe.com </a:t>
            </a:r>
          </a:p>
          <a:p>
            <a:pPr>
              <a:spcAft>
                <a:spcPct val="0"/>
              </a:spcAft>
            </a:pPr>
            <a:r>
              <a:rPr lang="en-AU" b="1" smtClean="0">
                <a:latin typeface="Arial" charset="0"/>
                <a:cs typeface="Arial" charset="0"/>
              </a:rPr>
              <a:t>www.qbe.com/lorem</a:t>
            </a:r>
          </a:p>
        </p:txBody>
      </p:sp>
      <p:sp>
        <p:nvSpPr>
          <p:cNvPr id="10" name="Title 3"/>
          <p:cNvSpPr txBox="1">
            <a:spLocks/>
          </p:cNvSpPr>
          <p:nvPr userDrawn="1"/>
        </p:nvSpPr>
        <p:spPr>
          <a:xfrm>
            <a:off x="755650" y="2871788"/>
            <a:ext cx="6624638" cy="6762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j-ea"/>
                <a:cs typeface="Arial" charset="0"/>
              </a:rPr>
              <a:t>Thank you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26C7A-145B-4AAF-AF39-0B178AE092D0}" type="datetime1">
              <a:rPr lang="en-US" smtClean="0"/>
              <a:pPr/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7526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12B783-583D-4FBF-A248-6C3B5655183A}" type="datetime1">
              <a:rPr lang="en-US" smtClean="0"/>
              <a:pPr/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IN" b="1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IN" b="1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</a:br>
            <a:r>
              <a:rPr lang="en-IN" b="1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IN" b="1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</a:br>
            <a:r>
              <a:rPr lang="en-IN" b="1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IN" b="1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</a:br>
            <a:r>
              <a:rPr lang="en-IN" b="1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IN" b="1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</a:br>
            <a:endParaRPr lang="en-IN" sz="2200" b="1" dirty="0">
              <a:solidFill>
                <a:schemeClr val="bg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COMING OF TORT AGE: DEALING WITH PROFESSIONAL LIABILITIES</a:t>
            </a:r>
          </a:p>
          <a:p>
            <a:r>
              <a:rPr lang="en-US" sz="1000" dirty="0" smtClean="0">
                <a:solidFill>
                  <a:srgbClr val="0070C0"/>
                </a:solidFill>
              </a:rPr>
              <a:t>Chandigarh , 12</a:t>
            </a:r>
            <a:r>
              <a:rPr lang="en-US" sz="1000" baseline="30000" dirty="0" smtClean="0">
                <a:solidFill>
                  <a:srgbClr val="0070C0"/>
                </a:solidFill>
              </a:rPr>
              <a:t>th</a:t>
            </a:r>
            <a:r>
              <a:rPr lang="en-US" sz="1000" dirty="0" smtClean="0">
                <a:solidFill>
                  <a:srgbClr val="0070C0"/>
                </a:solidFill>
              </a:rPr>
              <a:t> August 2015</a:t>
            </a:r>
            <a:endParaRPr lang="en-IN" sz="1000" dirty="0">
              <a:solidFill>
                <a:srgbClr val="0070C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04800" y="457200"/>
            <a:ext cx="8001000" cy="4616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</a:pPr>
            <a:r>
              <a:rPr lang="en-US" dirty="0" smtClean="0">
                <a:solidFill>
                  <a:schemeClr val="bg1"/>
                </a:solidFill>
                <a:latin typeface="Arial" charset="0"/>
                <a:ea typeface="Batang" pitchFamily="18" charset="-127"/>
                <a:cs typeface="Arial" charset="0"/>
              </a:rPr>
              <a:t>Diagnosis</a:t>
            </a:r>
            <a:endParaRPr lang="en-IN" dirty="0">
              <a:solidFill>
                <a:schemeClr val="bg1"/>
              </a:solidFill>
              <a:latin typeface="Arial" charset="0"/>
              <a:ea typeface="Batang" pitchFamily="18" charset="-127"/>
              <a:cs typeface="Arial" charset="0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304800" y="1412688"/>
            <a:ext cx="8534400" cy="2662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4163" lvl="2" indent="-284163">
              <a:spcBef>
                <a:spcPct val="10000"/>
              </a:spcBef>
              <a:spcAft>
                <a:spcPts val="1200"/>
              </a:spcAft>
              <a:buClr>
                <a:srgbClr val="002060"/>
              </a:buClr>
              <a:buSzPct val="100000"/>
              <a:buFont typeface="Arial" pitchFamily="34" charset="0"/>
              <a:buChar char="•"/>
              <a:tabLst>
                <a:tab pos="284163" algn="l"/>
                <a:tab pos="484188" algn="l"/>
                <a:tab pos="700088" algn="l"/>
                <a:tab pos="892175" algn="l"/>
              </a:tabLst>
              <a:defRPr/>
            </a:pPr>
            <a:endParaRPr lang="en-US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284163" lvl="2" indent="-284163">
              <a:spcBef>
                <a:spcPct val="10000"/>
              </a:spcBef>
              <a:spcAft>
                <a:spcPts val="1200"/>
              </a:spcAft>
              <a:buClr>
                <a:srgbClr val="002060"/>
              </a:buClr>
              <a:buSzPct val="100000"/>
              <a:buFont typeface="Arial" pitchFamily="34" charset="0"/>
              <a:buChar char="•"/>
              <a:tabLst>
                <a:tab pos="284163" algn="l"/>
                <a:tab pos="484188" algn="l"/>
                <a:tab pos="700088" algn="l"/>
                <a:tab pos="892175" algn="l"/>
              </a:tabLst>
              <a:defRPr/>
            </a:pPr>
            <a:r>
              <a:rPr lang="en-US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The current infrastructure to handle the legal front is overwhelmed</a:t>
            </a:r>
          </a:p>
          <a:p>
            <a:pPr marL="284163" lvl="2" indent="-284163">
              <a:spcBef>
                <a:spcPct val="10000"/>
              </a:spcBef>
              <a:spcAft>
                <a:spcPts val="1200"/>
              </a:spcAft>
              <a:buClr>
                <a:srgbClr val="002060"/>
              </a:buClr>
              <a:buSzPct val="100000"/>
              <a:buFont typeface="Arial" pitchFamily="34" charset="0"/>
              <a:buChar char="•"/>
              <a:tabLst>
                <a:tab pos="284163" algn="l"/>
                <a:tab pos="484188" algn="l"/>
                <a:tab pos="700088" algn="l"/>
                <a:tab pos="892175" algn="l"/>
              </a:tabLst>
              <a:defRPr/>
            </a:pPr>
            <a:r>
              <a:rPr lang="en-US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Arrival of Tort Age necessitates need for significant additional bandwidth</a:t>
            </a:r>
          </a:p>
          <a:p>
            <a:pPr marL="284163" lvl="2" indent="-284163">
              <a:spcBef>
                <a:spcPct val="10000"/>
              </a:spcBef>
              <a:spcAft>
                <a:spcPts val="1200"/>
              </a:spcAft>
              <a:buClr>
                <a:srgbClr val="002060"/>
              </a:buClr>
              <a:buSzPct val="100000"/>
              <a:buFont typeface="Arial" pitchFamily="34" charset="0"/>
              <a:buChar char="•"/>
              <a:tabLst>
                <a:tab pos="284163" algn="l"/>
                <a:tab pos="484188" algn="l"/>
                <a:tab pos="700088" algn="l"/>
                <a:tab pos="892175" algn="l"/>
              </a:tabLst>
              <a:defRPr/>
            </a:pPr>
            <a:r>
              <a:rPr lang="en-US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The pain points</a:t>
            </a:r>
          </a:p>
          <a:p>
            <a:pPr marL="284163" lvl="2" indent="-284163">
              <a:spcBef>
                <a:spcPct val="10000"/>
              </a:spcBef>
              <a:spcAft>
                <a:spcPts val="1200"/>
              </a:spcAft>
              <a:buClr>
                <a:srgbClr val="002060"/>
              </a:buClr>
              <a:buSzPct val="100000"/>
              <a:buFont typeface="Arial" pitchFamily="34" charset="0"/>
              <a:buChar char="•"/>
              <a:tabLst>
                <a:tab pos="284163" algn="l"/>
                <a:tab pos="484188" algn="l"/>
                <a:tab pos="700088" algn="l"/>
                <a:tab pos="892175" algn="l"/>
              </a:tabLst>
              <a:defRPr/>
            </a:pPr>
            <a:r>
              <a:rPr lang="en-US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Revisiting the existing internal and external platforms</a:t>
            </a:r>
          </a:p>
          <a:p>
            <a:pPr marL="284163" lvl="2" indent="-284163">
              <a:spcBef>
                <a:spcPct val="10000"/>
              </a:spcBef>
              <a:spcAft>
                <a:spcPts val="1200"/>
              </a:spcAft>
              <a:buClr>
                <a:srgbClr val="002060"/>
              </a:buClr>
              <a:buSzPct val="100000"/>
              <a:buFont typeface="Arial" pitchFamily="34" charset="0"/>
              <a:buChar char="•"/>
              <a:tabLst>
                <a:tab pos="284163" algn="l"/>
                <a:tab pos="484188" algn="l"/>
                <a:tab pos="700088" algn="l"/>
                <a:tab pos="892175" algn="l"/>
              </a:tabLst>
              <a:defRPr/>
            </a:pPr>
            <a:r>
              <a:rPr lang="en-US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Re-engineering and re-inventing the way forward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Content Placeholder 3" descr="Picture1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-3175"/>
            <a:ext cx="9144000" cy="6861175"/>
          </a:xfrm>
        </p:spPr>
      </p:pic>
      <p:sp>
        <p:nvSpPr>
          <p:cNvPr id="10243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991600" cy="1143000"/>
          </a:xfrm>
        </p:spPr>
        <p:txBody>
          <a:bodyPr/>
          <a:lstStyle/>
          <a:p>
            <a:pPr lvl="2" algn="l" rtl="0">
              <a:spcBef>
                <a:spcPct val="0"/>
              </a:spcBef>
            </a:pP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CHALLENGES ON HAND: THE FUNNEL </a:t>
            </a:r>
            <a:endParaRPr lang="en-IN" sz="2400" b="1" dirty="0" smtClean="0">
              <a:solidFill>
                <a:schemeClr val="bg1"/>
              </a:solidFill>
              <a:latin typeface="Arial" charset="0"/>
              <a:ea typeface="Batang" pitchFamily="18" charset="-127"/>
              <a:cs typeface="Arial" charset="0"/>
            </a:endParaRPr>
          </a:p>
        </p:txBody>
      </p:sp>
      <p:sp>
        <p:nvSpPr>
          <p:cNvPr id="10244" name="TextBox 4"/>
          <p:cNvSpPr txBox="1">
            <a:spLocks noChangeArrowheads="1"/>
          </p:cNvSpPr>
          <p:nvPr/>
        </p:nvSpPr>
        <p:spPr bwMode="auto">
          <a:xfrm>
            <a:off x="304800" y="1412688"/>
            <a:ext cx="8534400" cy="441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4163" lvl="2" indent="-284163">
              <a:spcBef>
                <a:spcPct val="10000"/>
              </a:spcBef>
              <a:spcAft>
                <a:spcPts val="1200"/>
              </a:spcAft>
              <a:buClr>
                <a:srgbClr val="002060"/>
              </a:buClr>
              <a:buSzPct val="100000"/>
              <a:buFont typeface="Arial" pitchFamily="34" charset="0"/>
              <a:buChar char="•"/>
              <a:tabLst>
                <a:tab pos="284163" algn="l"/>
                <a:tab pos="484188" algn="l"/>
                <a:tab pos="700088" algn="l"/>
                <a:tab pos="892175" algn="l"/>
              </a:tabLst>
              <a:defRPr/>
            </a:pPr>
            <a:endParaRPr lang="en-US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284163" lvl="2" indent="-284163">
              <a:spcBef>
                <a:spcPct val="10000"/>
              </a:spcBef>
              <a:spcAft>
                <a:spcPts val="1200"/>
              </a:spcAft>
              <a:buClr>
                <a:srgbClr val="002060"/>
              </a:buClr>
              <a:buSzPct val="100000"/>
              <a:tabLst>
                <a:tab pos="284163" algn="l"/>
                <a:tab pos="484188" algn="l"/>
                <a:tab pos="700088" algn="l"/>
                <a:tab pos="892175" algn="l"/>
              </a:tabLst>
              <a:defRPr/>
            </a:pPr>
            <a:r>
              <a:rPr lang="en-US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PENDENCY </a:t>
            </a:r>
          </a:p>
          <a:p>
            <a:pPr marL="284163" lvl="2" indent="-284163">
              <a:spcBef>
                <a:spcPct val="10000"/>
              </a:spcBef>
              <a:spcAft>
                <a:spcPts val="1200"/>
              </a:spcAft>
              <a:buClr>
                <a:srgbClr val="002060"/>
              </a:buClr>
              <a:buSzPct val="100000"/>
              <a:buFont typeface="Arial" pitchFamily="34" charset="0"/>
              <a:buChar char="•"/>
              <a:tabLst>
                <a:tab pos="284163" algn="l"/>
                <a:tab pos="484188" algn="l"/>
                <a:tab pos="700088" algn="l"/>
                <a:tab pos="892175" algn="l"/>
              </a:tabLst>
              <a:defRPr/>
            </a:pPr>
            <a:r>
              <a:rPr lang="en-US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As on date close to 3.2 </a:t>
            </a:r>
            <a:r>
              <a:rPr lang="en-US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crore</a:t>
            </a:r>
            <a:r>
              <a:rPr lang="en-US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claims pending in India before various courts</a:t>
            </a:r>
          </a:p>
          <a:p>
            <a:pPr marL="284163" lvl="2" indent="-284163">
              <a:spcBef>
                <a:spcPct val="10000"/>
              </a:spcBef>
              <a:spcAft>
                <a:spcPts val="1200"/>
              </a:spcAft>
              <a:buClr>
                <a:srgbClr val="002060"/>
              </a:buClr>
              <a:buSzPct val="100000"/>
              <a:buFont typeface="Arial" pitchFamily="34" charset="0"/>
              <a:buChar char="•"/>
              <a:tabLst>
                <a:tab pos="284163" algn="l"/>
                <a:tab pos="484188" algn="l"/>
                <a:tab pos="700088" algn="l"/>
                <a:tab pos="892175" algn="l"/>
              </a:tabLst>
              <a:defRPr/>
            </a:pPr>
            <a:r>
              <a:rPr lang="en-US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CJ of India Hon HL </a:t>
            </a:r>
            <a:r>
              <a:rPr lang="en-US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Dattu’s</a:t>
            </a:r>
            <a:r>
              <a:rPr lang="en-US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recent observation</a:t>
            </a:r>
          </a:p>
          <a:p>
            <a:pPr marL="284163" lvl="2" indent="-284163">
              <a:spcBef>
                <a:spcPct val="10000"/>
              </a:spcBef>
              <a:spcAft>
                <a:spcPts val="1200"/>
              </a:spcAft>
              <a:buClr>
                <a:srgbClr val="002060"/>
              </a:buClr>
              <a:buSzPct val="100000"/>
              <a:tabLst>
                <a:tab pos="284163" algn="l"/>
                <a:tab pos="484188" algn="l"/>
                <a:tab pos="700088" algn="l"/>
                <a:tab pos="892175" algn="l"/>
              </a:tabLst>
              <a:defRPr/>
            </a:pPr>
            <a:endParaRPr lang="en-US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284163" lvl="2" indent="-284163">
              <a:spcBef>
                <a:spcPct val="10000"/>
              </a:spcBef>
              <a:spcAft>
                <a:spcPts val="1200"/>
              </a:spcAft>
              <a:buClr>
                <a:srgbClr val="002060"/>
              </a:buClr>
              <a:buSzPct val="100000"/>
              <a:tabLst>
                <a:tab pos="284163" algn="l"/>
                <a:tab pos="484188" algn="l"/>
                <a:tab pos="700088" algn="l"/>
                <a:tab pos="892175" algn="l"/>
              </a:tabLst>
              <a:defRPr/>
            </a:pPr>
            <a:r>
              <a:rPr lang="en-US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MACT</a:t>
            </a:r>
          </a:p>
          <a:p>
            <a:pPr marL="284163" lvl="2" indent="-284163">
              <a:spcBef>
                <a:spcPct val="10000"/>
              </a:spcBef>
              <a:spcAft>
                <a:spcPts val="1200"/>
              </a:spcAft>
              <a:buClr>
                <a:srgbClr val="002060"/>
              </a:buClr>
              <a:buSzPct val="100000"/>
              <a:buFont typeface="Arial" pitchFamily="34" charset="0"/>
              <a:buChar char="•"/>
              <a:tabLst>
                <a:tab pos="284163" algn="l"/>
                <a:tab pos="484188" algn="l"/>
                <a:tab pos="700088" algn="l"/>
                <a:tab pos="892175" algn="l"/>
              </a:tabLst>
              <a:defRPr/>
            </a:pPr>
            <a:r>
              <a:rPr lang="en-US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Experts believe cases involving land administration, </a:t>
            </a:r>
            <a:r>
              <a:rPr lang="en-US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cheque</a:t>
            </a:r>
            <a:r>
              <a:rPr lang="en-US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dishonour</a:t>
            </a:r>
            <a:r>
              <a:rPr lang="en-US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and     MACT form a substantial proportion of the pending cases</a:t>
            </a:r>
          </a:p>
          <a:p>
            <a:pPr marL="284163" lvl="2" indent="-284163">
              <a:spcBef>
                <a:spcPct val="10000"/>
              </a:spcBef>
              <a:spcAft>
                <a:spcPts val="1200"/>
              </a:spcAft>
              <a:buClr>
                <a:srgbClr val="002060"/>
              </a:buClr>
              <a:buSzPct val="100000"/>
              <a:buFont typeface="Arial" pitchFamily="34" charset="0"/>
              <a:buChar char="•"/>
              <a:tabLst>
                <a:tab pos="284163" algn="l"/>
                <a:tab pos="484188" algn="l"/>
                <a:tab pos="700088" algn="l"/>
                <a:tab pos="892175" algn="l"/>
              </a:tabLst>
              <a:defRPr/>
            </a:pPr>
            <a:r>
              <a:rPr lang="en-US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 study indicates there are about 400,000 new cases involving injury / death every year. Growing purchasing power and increase of vehicles would have only sent this figure up</a:t>
            </a:r>
            <a:endParaRPr lang="en-IN" sz="1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Content Placeholder 3" descr="Picture1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-3175"/>
            <a:ext cx="9144000" cy="6861175"/>
          </a:xfrm>
        </p:spPr>
      </p:pic>
      <p:sp>
        <p:nvSpPr>
          <p:cNvPr id="10243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991600" cy="1143000"/>
          </a:xfrm>
        </p:spPr>
        <p:txBody>
          <a:bodyPr/>
          <a:lstStyle/>
          <a:p>
            <a:pPr lvl="2" algn="l" rtl="0">
              <a:spcBef>
                <a:spcPct val="0"/>
              </a:spcBef>
            </a:pP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CHALLENGES ON </a:t>
            </a: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HAND: </a:t>
            </a: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 CHOKING FUNNEL</a:t>
            </a:r>
            <a:endParaRPr lang="en-IN" sz="2400" b="1" dirty="0" smtClean="0">
              <a:solidFill>
                <a:schemeClr val="bg1"/>
              </a:solidFill>
              <a:latin typeface="Arial" charset="0"/>
              <a:ea typeface="Batang" pitchFamily="18" charset="-127"/>
              <a:cs typeface="Arial" charset="0"/>
            </a:endParaRPr>
          </a:p>
        </p:txBody>
      </p:sp>
      <p:sp>
        <p:nvSpPr>
          <p:cNvPr id="10244" name="TextBox 4"/>
          <p:cNvSpPr txBox="1">
            <a:spLocks noChangeArrowheads="1"/>
          </p:cNvSpPr>
          <p:nvPr/>
        </p:nvSpPr>
        <p:spPr bwMode="auto">
          <a:xfrm>
            <a:off x="304800" y="1412688"/>
            <a:ext cx="8534400" cy="2299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4163" lvl="2" indent="-284163">
              <a:spcBef>
                <a:spcPct val="10000"/>
              </a:spcBef>
              <a:spcAft>
                <a:spcPts val="1200"/>
              </a:spcAft>
              <a:buClr>
                <a:srgbClr val="002060"/>
              </a:buClr>
              <a:buSzPct val="100000"/>
              <a:buFont typeface="Arial" pitchFamily="34" charset="0"/>
              <a:buChar char="•"/>
              <a:tabLst>
                <a:tab pos="284163" algn="l"/>
                <a:tab pos="484188" algn="l"/>
                <a:tab pos="700088" algn="l"/>
                <a:tab pos="892175" algn="l"/>
              </a:tabLst>
              <a:defRPr/>
            </a:pPr>
            <a:endParaRPr lang="en-US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284163" lvl="2" indent="-284163">
              <a:spcBef>
                <a:spcPct val="10000"/>
              </a:spcBef>
              <a:spcAft>
                <a:spcPts val="1200"/>
              </a:spcAft>
              <a:buClr>
                <a:srgbClr val="002060"/>
              </a:buClr>
              <a:buSzPct val="100000"/>
              <a:tabLst>
                <a:tab pos="284163" algn="l"/>
                <a:tab pos="484188" algn="l"/>
                <a:tab pos="700088" algn="l"/>
                <a:tab pos="892175" algn="l"/>
              </a:tabLst>
              <a:defRPr/>
            </a:pPr>
            <a:r>
              <a:rPr lang="en-US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CONSUMER CASES</a:t>
            </a:r>
          </a:p>
          <a:p>
            <a:pPr marL="284163" lvl="2" indent="-284163">
              <a:spcBef>
                <a:spcPct val="10000"/>
              </a:spcBef>
              <a:spcAft>
                <a:spcPts val="1200"/>
              </a:spcAft>
              <a:buClr>
                <a:srgbClr val="002060"/>
              </a:buClr>
              <a:buSzPct val="100000"/>
              <a:buFont typeface="Arial" pitchFamily="34" charset="0"/>
              <a:buChar char="•"/>
              <a:tabLst>
                <a:tab pos="284163" algn="l"/>
                <a:tab pos="484188" algn="l"/>
                <a:tab pos="700088" algn="l"/>
                <a:tab pos="892175" algn="l"/>
              </a:tabLst>
              <a:defRPr/>
            </a:pPr>
            <a:r>
              <a:rPr lang="en-US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380,000 cases awaiting determination as per ‘ Proceedings of the National Conference on Effective Functioning of Consumer </a:t>
            </a:r>
            <a:r>
              <a:rPr lang="en-US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Fora</a:t>
            </a:r>
            <a:r>
              <a:rPr lang="en-US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’</a:t>
            </a:r>
          </a:p>
          <a:p>
            <a:pPr marL="284163" lvl="2" indent="-284163">
              <a:spcBef>
                <a:spcPct val="10000"/>
              </a:spcBef>
              <a:spcAft>
                <a:spcPts val="1200"/>
              </a:spcAft>
              <a:buClr>
                <a:srgbClr val="002060"/>
              </a:buClr>
              <a:buSzPct val="100000"/>
              <a:buFont typeface="Arial" pitchFamily="34" charset="0"/>
              <a:buChar char="•"/>
              <a:tabLst>
                <a:tab pos="284163" algn="l"/>
                <a:tab pos="484188" algn="l"/>
                <a:tab pos="700088" algn="l"/>
                <a:tab pos="892175" algn="l"/>
              </a:tabLst>
              <a:defRPr/>
            </a:pPr>
            <a:r>
              <a:rPr lang="en-US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 significant proportion would relate to general, life, health and motor insurance claims</a:t>
            </a:r>
            <a:endParaRPr lang="en-IN" sz="1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Content Placeholder 3" descr="Picture1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-3175"/>
            <a:ext cx="9144000" cy="6861175"/>
          </a:xfrm>
        </p:spPr>
      </p:pic>
      <p:sp>
        <p:nvSpPr>
          <p:cNvPr id="10243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991600" cy="1143000"/>
          </a:xfrm>
        </p:spPr>
        <p:txBody>
          <a:bodyPr/>
          <a:lstStyle/>
          <a:p>
            <a:pPr lvl="2" algn="l" rtl="0">
              <a:spcBef>
                <a:spcPct val="0"/>
              </a:spcBef>
            </a:pP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REGULATORY </a:t>
            </a: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LITIGATION: IRDAI</a:t>
            </a:r>
            <a:endParaRPr lang="en-IN" sz="2400" b="1" dirty="0" smtClean="0">
              <a:solidFill>
                <a:schemeClr val="bg1"/>
              </a:solidFill>
              <a:latin typeface="Arial" charset="0"/>
              <a:ea typeface="Batang" pitchFamily="18" charset="-127"/>
              <a:cs typeface="Arial" charset="0"/>
            </a:endParaRPr>
          </a:p>
        </p:txBody>
      </p:sp>
      <p:sp>
        <p:nvSpPr>
          <p:cNvPr id="10244" name="TextBox 4"/>
          <p:cNvSpPr txBox="1">
            <a:spLocks noChangeArrowheads="1"/>
          </p:cNvSpPr>
          <p:nvPr/>
        </p:nvSpPr>
        <p:spPr bwMode="auto">
          <a:xfrm>
            <a:off x="304800" y="1412688"/>
            <a:ext cx="8534400" cy="2976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4163" lvl="2" indent="-284163">
              <a:spcBef>
                <a:spcPct val="10000"/>
              </a:spcBef>
              <a:spcAft>
                <a:spcPts val="1200"/>
              </a:spcAft>
              <a:buClr>
                <a:srgbClr val="002060"/>
              </a:buClr>
              <a:buSzPct val="100000"/>
              <a:buFont typeface="Arial" pitchFamily="34" charset="0"/>
              <a:buChar char="•"/>
              <a:tabLst>
                <a:tab pos="284163" algn="l"/>
                <a:tab pos="484188" algn="l"/>
                <a:tab pos="700088" algn="l"/>
                <a:tab pos="892175" algn="l"/>
              </a:tabLst>
              <a:defRPr/>
            </a:pPr>
            <a:endParaRPr lang="en-US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284163" lvl="2" indent="-284163">
              <a:spcBef>
                <a:spcPct val="10000"/>
              </a:spcBef>
              <a:spcAft>
                <a:spcPts val="1200"/>
              </a:spcAft>
              <a:buClr>
                <a:srgbClr val="002060"/>
              </a:buClr>
              <a:buSzPct val="100000"/>
              <a:buFont typeface="Arial" pitchFamily="34" charset="0"/>
              <a:buChar char="•"/>
              <a:tabLst>
                <a:tab pos="284163" algn="l"/>
                <a:tab pos="484188" algn="l"/>
                <a:tab pos="700088" algn="l"/>
                <a:tab pos="892175" algn="l"/>
              </a:tabLst>
              <a:defRPr/>
            </a:pPr>
            <a:r>
              <a:rPr lang="en-US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An area of specialist high value regulatory litigation involving insurance laws and IRDAI Regulations</a:t>
            </a:r>
          </a:p>
          <a:p>
            <a:pPr marL="284163" lvl="2" indent="-284163">
              <a:spcBef>
                <a:spcPct val="10000"/>
              </a:spcBef>
              <a:spcAft>
                <a:spcPts val="1200"/>
              </a:spcAft>
              <a:buClr>
                <a:srgbClr val="002060"/>
              </a:buClr>
              <a:buSzPct val="100000"/>
              <a:buFont typeface="Arial" pitchFamily="34" charset="0"/>
              <a:buChar char="•"/>
              <a:tabLst>
                <a:tab pos="284163" algn="l"/>
                <a:tab pos="484188" algn="l"/>
                <a:tab pos="700088" algn="l"/>
                <a:tab pos="892175" algn="l"/>
              </a:tabLst>
              <a:defRPr/>
            </a:pPr>
            <a:r>
              <a:rPr lang="en-US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IRDAI annual report (2013-14) mentions109 writs involving regulatory questions were filed in various courts in the country</a:t>
            </a:r>
          </a:p>
          <a:p>
            <a:pPr marL="284163" lvl="2" indent="-284163">
              <a:spcBef>
                <a:spcPct val="10000"/>
              </a:spcBef>
              <a:spcAft>
                <a:spcPts val="1200"/>
              </a:spcAft>
              <a:buClr>
                <a:srgbClr val="002060"/>
              </a:buClr>
              <a:buSzPct val="100000"/>
              <a:buFont typeface="Arial" pitchFamily="34" charset="0"/>
              <a:buChar char="•"/>
              <a:tabLst>
                <a:tab pos="284163" algn="l"/>
                <a:tab pos="484188" algn="l"/>
                <a:tab pos="700088" algn="l"/>
                <a:tab pos="892175" algn="l"/>
              </a:tabLst>
              <a:defRPr/>
            </a:pPr>
            <a:r>
              <a:rPr lang="en-US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With the proposed SAT and new developments regulatory litigation will only go up</a:t>
            </a:r>
            <a:endParaRPr lang="en-US" sz="1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284163" lvl="2" indent="-284163">
              <a:spcAft>
                <a:spcPts val="1200"/>
              </a:spcAft>
              <a:buSzPct val="100000"/>
              <a:tabLst>
                <a:tab pos="284163" algn="l"/>
                <a:tab pos="484188" algn="l"/>
                <a:tab pos="700088" algn="l"/>
                <a:tab pos="892175" algn="l"/>
              </a:tabLst>
              <a:defRPr/>
            </a:pPr>
            <a:endParaRPr lang="en-IN" sz="1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04800" y="457200"/>
            <a:ext cx="8001000" cy="4616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</a:pPr>
            <a:r>
              <a:rPr lang="en-US" dirty="0" smtClean="0">
                <a:solidFill>
                  <a:schemeClr val="bg1"/>
                </a:solidFill>
                <a:latin typeface="Arial" charset="0"/>
                <a:ea typeface="Batang" pitchFamily="18" charset="-127"/>
                <a:cs typeface="Arial" charset="0"/>
              </a:rPr>
              <a:t>THE WHO’S WHO : PROFESSIONS</a:t>
            </a:r>
            <a:endParaRPr lang="en-IN" dirty="0">
              <a:solidFill>
                <a:schemeClr val="bg1"/>
              </a:solidFill>
              <a:latin typeface="Arial" charset="0"/>
              <a:ea typeface="Batang" pitchFamily="18" charset="-127"/>
              <a:cs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4800" y="1371600"/>
            <a:ext cx="7772400" cy="400110"/>
          </a:xfrm>
          <a:prstGeom prst="rect">
            <a:avLst/>
          </a:prstGeom>
        </p:spPr>
        <p:txBody>
          <a:bodyPr/>
          <a:lstStyle/>
          <a:p>
            <a:pPr>
              <a:spcBef>
                <a:spcPct val="20000"/>
              </a:spcBef>
            </a:pPr>
            <a:endParaRPr lang="en-IN" sz="2000" dirty="0" smtClean="0">
              <a:solidFill>
                <a:srgbClr val="00206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4800" y="3867090"/>
            <a:ext cx="7772400" cy="400110"/>
          </a:xfrm>
          <a:prstGeom prst="rect">
            <a:avLst/>
          </a:prstGeom>
        </p:spPr>
        <p:txBody>
          <a:bodyPr/>
          <a:lstStyle/>
          <a:p>
            <a:pPr>
              <a:spcBef>
                <a:spcPct val="20000"/>
              </a:spcBef>
            </a:pPr>
            <a:endParaRPr lang="en-IN" sz="2000" dirty="0" smtClean="0">
              <a:solidFill>
                <a:srgbClr val="002060"/>
              </a:solidFill>
            </a:endParaRPr>
          </a:p>
        </p:txBody>
      </p:sp>
      <p:graphicFrame>
        <p:nvGraphicFramePr>
          <p:cNvPr id="13" name="Diagram 12"/>
          <p:cNvGraphicFramePr/>
          <p:nvPr/>
        </p:nvGraphicFramePr>
        <p:xfrm>
          <a:off x="152400" y="1371600"/>
          <a:ext cx="8991600" cy="548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Content Placeholder 3" descr="Picture1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-3175"/>
            <a:ext cx="9144000" cy="6861175"/>
          </a:xfrm>
        </p:spPr>
      </p:pic>
      <p:sp>
        <p:nvSpPr>
          <p:cNvPr id="10243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991600" cy="1143000"/>
          </a:xfrm>
        </p:spPr>
        <p:txBody>
          <a:bodyPr/>
          <a:lstStyle/>
          <a:p>
            <a:pPr lvl="2" algn="l" rtl="0">
              <a:spcBef>
                <a:spcPct val="0"/>
              </a:spcBef>
            </a:pP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TORT: </a:t>
            </a: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MULTIPLE FACETS</a:t>
            </a:r>
            <a:endParaRPr lang="en-IN" sz="2400" b="1" dirty="0" smtClean="0">
              <a:solidFill>
                <a:schemeClr val="bg1"/>
              </a:solidFill>
              <a:latin typeface="Arial" charset="0"/>
              <a:ea typeface="Batang" pitchFamily="18" charset="-127"/>
              <a:cs typeface="Arial" charset="0"/>
            </a:endParaRPr>
          </a:p>
        </p:txBody>
      </p:sp>
      <p:graphicFrame>
        <p:nvGraphicFramePr>
          <p:cNvPr id="6" name="Diagram 5"/>
          <p:cNvGraphicFramePr/>
          <p:nvPr/>
        </p:nvGraphicFramePr>
        <p:xfrm>
          <a:off x="1219200" y="1447800"/>
          <a:ext cx="60960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cxnSp>
        <p:nvCxnSpPr>
          <p:cNvPr id="8" name="Straight Connector 7"/>
          <p:cNvCxnSpPr/>
          <p:nvPr/>
        </p:nvCxnSpPr>
        <p:spPr>
          <a:xfrm rot="10800000">
            <a:off x="1676400" y="2133600"/>
            <a:ext cx="1828800" cy="1588"/>
          </a:xfrm>
          <a:prstGeom prst="line">
            <a:avLst/>
          </a:prstGeom>
          <a:ln w="44450" cmpd="dbl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>
            <a:off x="4953000" y="2133600"/>
            <a:ext cx="1905000" cy="1588"/>
          </a:xfrm>
          <a:prstGeom prst="line">
            <a:avLst/>
          </a:prstGeom>
          <a:ln w="44450" cmpd="dbl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5400000">
            <a:off x="4533900" y="4381500"/>
            <a:ext cx="4572000" cy="76200"/>
          </a:xfrm>
          <a:prstGeom prst="line">
            <a:avLst/>
          </a:prstGeom>
          <a:ln w="44450" cmpd="dbl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5400000">
            <a:off x="-647700" y="4381500"/>
            <a:ext cx="4572000" cy="76200"/>
          </a:xfrm>
          <a:prstGeom prst="line">
            <a:avLst/>
          </a:prstGeom>
          <a:ln w="44450" cmpd="dbl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10800000">
            <a:off x="1600200" y="6705600"/>
            <a:ext cx="5181600" cy="1588"/>
          </a:xfrm>
          <a:prstGeom prst="line">
            <a:avLst/>
          </a:prstGeom>
          <a:ln w="44450" cmpd="dbl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8"/>
          <p:cNvGraphicFramePr>
            <a:graphicFrameLocks noGrp="1"/>
          </p:cNvGraphicFramePr>
          <p:nvPr>
            <p:ph idx="1"/>
          </p:nvPr>
        </p:nvGraphicFramePr>
        <p:xfrm>
          <a:off x="304800" y="1371600"/>
          <a:ext cx="8458200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04800" y="457200"/>
            <a:ext cx="8001000" cy="4616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</a:pPr>
            <a:r>
              <a:rPr lang="en-US" dirty="0" smtClean="0">
                <a:solidFill>
                  <a:schemeClr val="bg1"/>
                </a:solidFill>
                <a:latin typeface="Arial" charset="0"/>
                <a:ea typeface="Batang" pitchFamily="18" charset="-127"/>
                <a:cs typeface="Arial" charset="0"/>
              </a:rPr>
              <a:t>CONTRACTUAL RAMIFICATIONS !</a:t>
            </a:r>
            <a:endParaRPr lang="en-IN" dirty="0">
              <a:solidFill>
                <a:schemeClr val="bg1"/>
              </a:solidFill>
              <a:latin typeface="Arial" charset="0"/>
              <a:ea typeface="Batang" pitchFamily="18" charset="-127"/>
              <a:cs typeface="Arial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304800" y="1412688"/>
            <a:ext cx="7696200" cy="26961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4163" lvl="2" indent="-284163">
              <a:spcBef>
                <a:spcPct val="10000"/>
              </a:spcBef>
              <a:spcAft>
                <a:spcPts val="1200"/>
              </a:spcAft>
              <a:buClr>
                <a:srgbClr val="002060"/>
              </a:buClr>
              <a:buSzPct val="100000"/>
              <a:buFont typeface="Arial" pitchFamily="34" charset="0"/>
              <a:buChar char="•"/>
              <a:tabLst>
                <a:tab pos="284163" algn="l"/>
                <a:tab pos="484188" algn="l"/>
                <a:tab pos="700088" algn="l"/>
                <a:tab pos="892175" algn="l"/>
              </a:tabLst>
              <a:defRPr/>
            </a:pPr>
            <a:endParaRPr lang="en-US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284163" lvl="2" indent="-284163">
              <a:spcBef>
                <a:spcPct val="10000"/>
              </a:spcBef>
              <a:spcAft>
                <a:spcPts val="1200"/>
              </a:spcAft>
              <a:buClr>
                <a:srgbClr val="002060"/>
              </a:buClr>
              <a:buSzPct val="100000"/>
              <a:buFont typeface="Arial" pitchFamily="34" charset="0"/>
              <a:buChar char="•"/>
              <a:tabLst>
                <a:tab pos="284163" algn="l"/>
                <a:tab pos="484188" algn="l"/>
                <a:tab pos="700088" algn="l"/>
                <a:tab pos="892175" algn="l"/>
              </a:tabLst>
              <a:defRPr/>
            </a:pPr>
            <a:r>
              <a:rPr lang="en-US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Need</a:t>
            </a:r>
          </a:p>
          <a:p>
            <a:pPr marL="284163" lvl="2" indent="-284163">
              <a:spcBef>
                <a:spcPct val="10000"/>
              </a:spcBef>
              <a:spcAft>
                <a:spcPts val="1200"/>
              </a:spcAft>
              <a:buClr>
                <a:srgbClr val="002060"/>
              </a:buClr>
              <a:buSzPct val="100000"/>
              <a:buFont typeface="Arial" pitchFamily="34" charset="0"/>
              <a:buChar char="•"/>
              <a:tabLst>
                <a:tab pos="284163" algn="l"/>
                <a:tab pos="484188" algn="l"/>
                <a:tab pos="700088" algn="l"/>
                <a:tab pos="892175" algn="l"/>
              </a:tabLst>
              <a:defRPr/>
            </a:pPr>
            <a:r>
              <a:rPr lang="en-US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Timing</a:t>
            </a:r>
          </a:p>
          <a:p>
            <a:pPr marL="284163" lvl="2" indent="-284163">
              <a:spcBef>
                <a:spcPct val="10000"/>
              </a:spcBef>
              <a:spcAft>
                <a:spcPts val="1200"/>
              </a:spcAft>
              <a:buClr>
                <a:srgbClr val="002060"/>
              </a:buClr>
              <a:buSzPct val="100000"/>
              <a:buFont typeface="Arial" pitchFamily="34" charset="0"/>
              <a:buChar char="•"/>
              <a:tabLst>
                <a:tab pos="284163" algn="l"/>
                <a:tab pos="484188" algn="l"/>
                <a:tab pos="700088" algn="l"/>
                <a:tab pos="892175" algn="l"/>
              </a:tabLst>
              <a:defRPr/>
            </a:pPr>
            <a:r>
              <a:rPr lang="en-US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Expertise</a:t>
            </a:r>
          </a:p>
          <a:p>
            <a:pPr marL="284163" lvl="2" indent="-284163">
              <a:spcBef>
                <a:spcPct val="10000"/>
              </a:spcBef>
              <a:spcAft>
                <a:spcPts val="1200"/>
              </a:spcAft>
              <a:buClr>
                <a:srgbClr val="002060"/>
              </a:buClr>
              <a:buSzPct val="100000"/>
              <a:buFont typeface="Arial" pitchFamily="34" charset="0"/>
              <a:buChar char="•"/>
              <a:tabLst>
                <a:tab pos="284163" algn="l"/>
                <a:tab pos="484188" algn="l"/>
                <a:tab pos="700088" algn="l"/>
                <a:tab pos="892175" algn="l"/>
              </a:tabLst>
              <a:defRPr/>
            </a:pPr>
            <a:r>
              <a:rPr lang="en-US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Confidentiality </a:t>
            </a:r>
          </a:p>
          <a:p>
            <a:pPr marL="284163" lvl="2" indent="-284163">
              <a:spcBef>
                <a:spcPct val="10000"/>
              </a:spcBef>
              <a:spcAft>
                <a:spcPts val="1200"/>
              </a:spcAft>
              <a:buClr>
                <a:srgbClr val="002060"/>
              </a:buClr>
              <a:buSzPct val="100000"/>
              <a:buFont typeface="Arial" pitchFamily="34" charset="0"/>
              <a:buChar char="•"/>
              <a:tabLst>
                <a:tab pos="284163" algn="l"/>
                <a:tab pos="484188" algn="l"/>
                <a:tab pos="700088" algn="l"/>
                <a:tab pos="892175" algn="l"/>
              </a:tabLst>
              <a:defRPr/>
            </a:pPr>
            <a:r>
              <a:rPr lang="en-US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Precedence</a:t>
            </a:r>
            <a:endParaRPr lang="en-IN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" y="457200"/>
            <a:ext cx="8001000" cy="4616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</a:pPr>
            <a:r>
              <a:rPr lang="en-US" dirty="0" smtClean="0">
                <a:solidFill>
                  <a:schemeClr val="bg1"/>
                </a:solidFill>
                <a:latin typeface="Arial" charset="0"/>
                <a:ea typeface="Batang" pitchFamily="18" charset="-127"/>
                <a:cs typeface="Arial" charset="0"/>
              </a:rPr>
              <a:t>Revisiting the “Quasi Judicial” Arbitration</a:t>
            </a:r>
            <a:endParaRPr lang="en-IN" dirty="0">
              <a:solidFill>
                <a:schemeClr val="bg1"/>
              </a:solidFill>
              <a:latin typeface="Arial" charset="0"/>
              <a:ea typeface="Batang" pitchFamily="18" charset="-127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04800" y="457200"/>
            <a:ext cx="8001000" cy="4616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</a:pPr>
            <a:r>
              <a:rPr lang="en-US" dirty="0" smtClean="0">
                <a:solidFill>
                  <a:schemeClr val="bg1"/>
                </a:solidFill>
                <a:latin typeface="Arial" charset="0"/>
                <a:ea typeface="Batang" pitchFamily="18" charset="-127"/>
                <a:cs typeface="Arial" charset="0"/>
              </a:rPr>
              <a:t>Revisiting the Ombudsman</a:t>
            </a:r>
            <a:endParaRPr lang="en-IN" dirty="0">
              <a:solidFill>
                <a:schemeClr val="bg1"/>
              </a:solidFill>
              <a:latin typeface="Arial" charset="0"/>
              <a:ea typeface="Batang" pitchFamily="18" charset="-127"/>
              <a:cs typeface="Arial" charset="0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304800" y="1412688"/>
            <a:ext cx="8534400" cy="2203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4163" lvl="2" indent="-284163">
              <a:spcBef>
                <a:spcPct val="10000"/>
              </a:spcBef>
              <a:spcAft>
                <a:spcPts val="1200"/>
              </a:spcAft>
              <a:buClr>
                <a:srgbClr val="002060"/>
              </a:buClr>
              <a:buSzPct val="100000"/>
              <a:buFont typeface="Arial" pitchFamily="34" charset="0"/>
              <a:buChar char="•"/>
              <a:tabLst>
                <a:tab pos="284163" algn="l"/>
                <a:tab pos="484188" algn="l"/>
                <a:tab pos="700088" algn="l"/>
                <a:tab pos="892175" algn="l"/>
              </a:tabLst>
              <a:defRPr/>
            </a:pPr>
            <a:endParaRPr lang="en-US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284163" lvl="2" indent="-284163">
              <a:spcBef>
                <a:spcPct val="10000"/>
              </a:spcBef>
              <a:spcAft>
                <a:spcPts val="1200"/>
              </a:spcAft>
              <a:buClr>
                <a:srgbClr val="002060"/>
              </a:buClr>
              <a:buSzPct val="100000"/>
              <a:buFont typeface="Arial" pitchFamily="34" charset="0"/>
              <a:buChar char="•"/>
              <a:tabLst>
                <a:tab pos="284163" algn="l"/>
                <a:tab pos="484188" algn="l"/>
                <a:tab pos="700088" algn="l"/>
                <a:tab pos="892175" algn="l"/>
              </a:tabLst>
              <a:defRPr/>
            </a:pPr>
            <a:r>
              <a:rPr lang="en-US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Widening the scope</a:t>
            </a:r>
          </a:p>
          <a:p>
            <a:pPr marL="284163" lvl="2" indent="-284163">
              <a:spcBef>
                <a:spcPct val="10000"/>
              </a:spcBef>
              <a:spcAft>
                <a:spcPts val="1200"/>
              </a:spcAft>
              <a:buClr>
                <a:srgbClr val="002060"/>
              </a:buClr>
              <a:buSzPct val="100000"/>
              <a:buFont typeface="Arial" pitchFamily="34" charset="0"/>
              <a:buChar char="•"/>
              <a:tabLst>
                <a:tab pos="284163" algn="l"/>
                <a:tab pos="484188" algn="l"/>
                <a:tab pos="700088" algn="l"/>
                <a:tab pos="892175" algn="l"/>
              </a:tabLst>
              <a:defRPr/>
            </a:pPr>
            <a:r>
              <a:rPr lang="en-US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Quantum to admissibility</a:t>
            </a:r>
          </a:p>
          <a:p>
            <a:pPr marL="284163" lvl="2" indent="-284163">
              <a:spcBef>
                <a:spcPct val="10000"/>
              </a:spcBef>
              <a:spcAft>
                <a:spcPts val="1200"/>
              </a:spcAft>
              <a:buClr>
                <a:srgbClr val="002060"/>
              </a:buClr>
              <a:buSzPct val="100000"/>
              <a:buFont typeface="Arial" pitchFamily="34" charset="0"/>
              <a:buChar char="•"/>
              <a:tabLst>
                <a:tab pos="284163" algn="l"/>
                <a:tab pos="484188" algn="l"/>
                <a:tab pos="700088" algn="l"/>
                <a:tab pos="892175" algn="l"/>
              </a:tabLst>
              <a:defRPr/>
            </a:pPr>
            <a:r>
              <a:rPr lang="en-US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Widening to SMEs</a:t>
            </a:r>
          </a:p>
          <a:p>
            <a:pPr marL="284163" lvl="2" indent="-284163">
              <a:spcBef>
                <a:spcPct val="10000"/>
              </a:spcBef>
              <a:spcAft>
                <a:spcPts val="1200"/>
              </a:spcAft>
              <a:buClr>
                <a:srgbClr val="002060"/>
              </a:buClr>
              <a:buSzPct val="100000"/>
              <a:buFont typeface="Arial" pitchFamily="34" charset="0"/>
              <a:buChar char="•"/>
              <a:tabLst>
                <a:tab pos="284163" algn="l"/>
                <a:tab pos="484188" algn="l"/>
                <a:tab pos="700088" algn="l"/>
                <a:tab pos="892175" algn="l"/>
              </a:tabLst>
              <a:defRPr/>
            </a:pPr>
            <a:r>
              <a:rPr lang="en-US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Legal muscle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04800" y="457200"/>
            <a:ext cx="8001000" cy="4616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</a:pPr>
            <a:r>
              <a:rPr lang="en-US" dirty="0" smtClean="0">
                <a:solidFill>
                  <a:schemeClr val="bg1"/>
                </a:solidFill>
                <a:latin typeface="Arial" charset="0"/>
                <a:ea typeface="Batang" pitchFamily="18" charset="-127"/>
                <a:cs typeface="Arial" charset="0"/>
              </a:rPr>
              <a:t>Changing Landscape</a:t>
            </a:r>
            <a:endParaRPr lang="en-IN" dirty="0">
              <a:solidFill>
                <a:schemeClr val="bg1"/>
              </a:solidFill>
              <a:latin typeface="Arial" charset="0"/>
              <a:ea typeface="Batang" pitchFamily="18" charset="-127"/>
              <a:cs typeface="Arial" charset="0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304800" y="1412688"/>
            <a:ext cx="8534400" cy="2662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4163" lvl="2" indent="-284163">
              <a:spcBef>
                <a:spcPct val="10000"/>
              </a:spcBef>
              <a:spcAft>
                <a:spcPts val="1200"/>
              </a:spcAft>
              <a:buClr>
                <a:srgbClr val="002060"/>
              </a:buClr>
              <a:buSzPct val="100000"/>
              <a:buFont typeface="Arial" pitchFamily="34" charset="0"/>
              <a:buChar char="•"/>
              <a:tabLst>
                <a:tab pos="284163" algn="l"/>
                <a:tab pos="484188" algn="l"/>
                <a:tab pos="700088" algn="l"/>
                <a:tab pos="892175" algn="l"/>
              </a:tabLst>
              <a:defRPr/>
            </a:pPr>
            <a:endParaRPr lang="en-US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284163" lvl="2" indent="-284163">
              <a:spcBef>
                <a:spcPct val="10000"/>
              </a:spcBef>
              <a:spcAft>
                <a:spcPts val="1200"/>
              </a:spcAft>
              <a:buClr>
                <a:srgbClr val="002060"/>
              </a:buClr>
              <a:buSzPct val="100000"/>
              <a:buFont typeface="Arial" pitchFamily="34" charset="0"/>
              <a:buChar char="•"/>
              <a:tabLst>
                <a:tab pos="284163" algn="l"/>
                <a:tab pos="484188" algn="l"/>
                <a:tab pos="700088" algn="l"/>
                <a:tab pos="892175" algn="l"/>
              </a:tabLst>
              <a:defRPr/>
            </a:pPr>
            <a:r>
              <a:rPr lang="en-US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Growing complexity</a:t>
            </a:r>
          </a:p>
          <a:p>
            <a:pPr marL="284163" lvl="2" indent="-284163">
              <a:spcBef>
                <a:spcPct val="10000"/>
              </a:spcBef>
              <a:spcAft>
                <a:spcPts val="1200"/>
              </a:spcAft>
              <a:buClr>
                <a:srgbClr val="002060"/>
              </a:buClr>
              <a:buSzPct val="100000"/>
              <a:buFont typeface="Arial" pitchFamily="34" charset="0"/>
              <a:buChar char="•"/>
              <a:tabLst>
                <a:tab pos="284163" algn="l"/>
                <a:tab pos="484188" algn="l"/>
                <a:tab pos="700088" algn="l"/>
                <a:tab pos="892175" algn="l"/>
              </a:tabLst>
              <a:defRPr/>
            </a:pPr>
            <a:r>
              <a:rPr lang="en-US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Rising scale</a:t>
            </a:r>
          </a:p>
          <a:p>
            <a:pPr marL="284163" lvl="2" indent="-284163">
              <a:spcBef>
                <a:spcPct val="10000"/>
              </a:spcBef>
              <a:spcAft>
                <a:spcPts val="1200"/>
              </a:spcAft>
              <a:buClr>
                <a:srgbClr val="002060"/>
              </a:buClr>
              <a:buSzPct val="100000"/>
              <a:buFont typeface="Arial" pitchFamily="34" charset="0"/>
              <a:buChar char="•"/>
              <a:tabLst>
                <a:tab pos="284163" algn="l"/>
                <a:tab pos="484188" algn="l"/>
                <a:tab pos="700088" algn="l"/>
                <a:tab pos="892175" algn="l"/>
              </a:tabLst>
              <a:defRPr/>
            </a:pPr>
            <a:r>
              <a:rPr lang="en-US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Increasing numbers	</a:t>
            </a:r>
          </a:p>
          <a:p>
            <a:pPr marL="284163" lvl="2" indent="-284163">
              <a:spcBef>
                <a:spcPct val="10000"/>
              </a:spcBef>
              <a:spcAft>
                <a:spcPts val="1200"/>
              </a:spcAft>
              <a:buClr>
                <a:srgbClr val="002060"/>
              </a:buClr>
              <a:buSzPct val="100000"/>
              <a:buFont typeface="Arial" pitchFamily="34" charset="0"/>
              <a:buChar char="•"/>
              <a:tabLst>
                <a:tab pos="284163" algn="l"/>
                <a:tab pos="484188" algn="l"/>
                <a:tab pos="700088" algn="l"/>
                <a:tab pos="892175" algn="l"/>
              </a:tabLst>
              <a:defRPr/>
            </a:pPr>
            <a:r>
              <a:rPr lang="en-US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Emerging twists</a:t>
            </a:r>
          </a:p>
          <a:p>
            <a:pPr marL="284163" lvl="2" indent="-284163">
              <a:spcBef>
                <a:spcPct val="10000"/>
              </a:spcBef>
              <a:spcAft>
                <a:spcPts val="1200"/>
              </a:spcAft>
              <a:buClr>
                <a:srgbClr val="002060"/>
              </a:buClr>
              <a:buSzPct val="100000"/>
              <a:buFont typeface="Arial" pitchFamily="34" charset="0"/>
              <a:buChar char="•"/>
              <a:tabLst>
                <a:tab pos="284163" algn="l"/>
                <a:tab pos="484188" algn="l"/>
                <a:tab pos="700088" algn="l"/>
                <a:tab pos="892175" algn="l"/>
              </a:tabLst>
              <a:defRPr/>
            </a:pPr>
            <a:r>
              <a:rPr lang="en-US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Quantum leap from USD 17 </a:t>
            </a:r>
            <a:r>
              <a:rPr lang="en-US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bn</a:t>
            </a:r>
            <a:r>
              <a:rPr lang="en-US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to 80 </a:t>
            </a:r>
            <a:r>
              <a:rPr lang="en-US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bn</a:t>
            </a:r>
            <a:r>
              <a:rPr lang="en-US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(2025)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04800" y="457200"/>
            <a:ext cx="8001000" cy="4616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</a:pPr>
            <a:r>
              <a:rPr lang="en-US" dirty="0" smtClean="0">
                <a:solidFill>
                  <a:schemeClr val="bg1"/>
                </a:solidFill>
                <a:latin typeface="Arial" charset="0"/>
                <a:ea typeface="Batang" pitchFamily="18" charset="-127"/>
                <a:cs typeface="Arial" charset="0"/>
              </a:rPr>
              <a:t>Prescription and posers: Getting the Jury out</a:t>
            </a:r>
            <a:endParaRPr lang="en-IN" dirty="0">
              <a:solidFill>
                <a:schemeClr val="bg1"/>
              </a:solidFill>
              <a:latin typeface="Arial" charset="0"/>
              <a:ea typeface="Batang" pitchFamily="18" charset="-127"/>
              <a:cs typeface="Arial" charset="0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304800" y="1412688"/>
            <a:ext cx="8534400" cy="33978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4163" lvl="2" indent="-284163">
              <a:spcBef>
                <a:spcPct val="10000"/>
              </a:spcBef>
              <a:spcAft>
                <a:spcPts val="1200"/>
              </a:spcAft>
              <a:buClr>
                <a:srgbClr val="002060"/>
              </a:buClr>
              <a:buSzPct val="100000"/>
              <a:buFont typeface="Arial" pitchFamily="34" charset="0"/>
              <a:buChar char="•"/>
              <a:tabLst>
                <a:tab pos="284163" algn="l"/>
                <a:tab pos="484188" algn="l"/>
                <a:tab pos="700088" algn="l"/>
                <a:tab pos="892175" algn="l"/>
              </a:tabLst>
              <a:defRPr/>
            </a:pPr>
            <a:endParaRPr lang="en-US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284163" lvl="2" indent="-284163">
              <a:spcBef>
                <a:spcPct val="10000"/>
              </a:spcBef>
              <a:spcAft>
                <a:spcPts val="1200"/>
              </a:spcAft>
              <a:buClr>
                <a:srgbClr val="002060"/>
              </a:buClr>
              <a:buSzPct val="100000"/>
              <a:buFont typeface="Arial" pitchFamily="34" charset="0"/>
              <a:buChar char="•"/>
              <a:tabLst>
                <a:tab pos="284163" algn="l"/>
                <a:tab pos="484188" algn="l"/>
                <a:tab pos="700088" algn="l"/>
                <a:tab pos="892175" algn="l"/>
              </a:tabLst>
              <a:defRPr/>
            </a:pPr>
            <a:r>
              <a:rPr lang="en-US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Must re-visit what is available: reinforce &amp; re-engineer?</a:t>
            </a:r>
          </a:p>
          <a:p>
            <a:pPr marL="284163" lvl="2" indent="-284163">
              <a:spcBef>
                <a:spcPct val="10000"/>
              </a:spcBef>
              <a:spcAft>
                <a:spcPts val="1200"/>
              </a:spcAft>
              <a:buClr>
                <a:srgbClr val="002060"/>
              </a:buClr>
              <a:buSzPct val="100000"/>
              <a:buFont typeface="Arial" pitchFamily="34" charset="0"/>
              <a:buChar char="•"/>
              <a:tabLst>
                <a:tab pos="284163" algn="l"/>
                <a:tab pos="484188" algn="l"/>
                <a:tab pos="700088" algn="l"/>
                <a:tab pos="892175" algn="l"/>
              </a:tabLst>
              <a:defRPr/>
            </a:pPr>
            <a:r>
              <a:rPr lang="en-US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Architecture for emerging challenges: insurance specific internally driven and externally facilitated?</a:t>
            </a:r>
          </a:p>
          <a:p>
            <a:pPr marL="284163" lvl="2" indent="-284163">
              <a:spcBef>
                <a:spcPct val="10000"/>
              </a:spcBef>
              <a:spcAft>
                <a:spcPts val="1200"/>
              </a:spcAft>
              <a:buClr>
                <a:srgbClr val="002060"/>
              </a:buClr>
              <a:buSzPct val="100000"/>
              <a:buFont typeface="Arial" pitchFamily="34" charset="0"/>
              <a:buChar char="•"/>
              <a:tabLst>
                <a:tab pos="284163" algn="l"/>
                <a:tab pos="484188" algn="l"/>
                <a:tab pos="700088" algn="l"/>
                <a:tab pos="892175" algn="l"/>
              </a:tabLst>
              <a:defRPr/>
            </a:pPr>
            <a:r>
              <a:rPr lang="en-US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Blueprint from the existing expertise and success!</a:t>
            </a:r>
          </a:p>
          <a:p>
            <a:pPr marL="284163" lvl="2" indent="-284163">
              <a:spcBef>
                <a:spcPct val="10000"/>
              </a:spcBef>
              <a:spcAft>
                <a:spcPts val="1200"/>
              </a:spcAft>
              <a:buClr>
                <a:srgbClr val="002060"/>
              </a:buClr>
              <a:buSzPct val="100000"/>
              <a:buFont typeface="Arial" pitchFamily="34" charset="0"/>
              <a:buChar char="•"/>
              <a:tabLst>
                <a:tab pos="284163" algn="l"/>
                <a:tab pos="484188" algn="l"/>
                <a:tab pos="700088" algn="l"/>
                <a:tab pos="892175" algn="l"/>
              </a:tabLst>
              <a:defRPr/>
            </a:pPr>
            <a:r>
              <a:rPr lang="en-US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Learning from other jurisdictions?</a:t>
            </a:r>
          </a:p>
          <a:p>
            <a:pPr marL="284163" lvl="2" indent="-284163">
              <a:spcBef>
                <a:spcPct val="10000"/>
              </a:spcBef>
              <a:spcAft>
                <a:spcPts val="1200"/>
              </a:spcAft>
              <a:buClr>
                <a:srgbClr val="002060"/>
              </a:buClr>
              <a:buSzPct val="100000"/>
              <a:tabLst>
                <a:tab pos="284163" algn="l"/>
                <a:tab pos="484188" algn="l"/>
                <a:tab pos="700088" algn="l"/>
                <a:tab pos="892175" algn="l"/>
              </a:tabLst>
              <a:defRPr/>
            </a:pPr>
            <a:endParaRPr lang="en-US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284163" lvl="2" indent="-284163">
              <a:spcBef>
                <a:spcPct val="10000"/>
              </a:spcBef>
              <a:spcAft>
                <a:spcPts val="1200"/>
              </a:spcAft>
              <a:buClr>
                <a:srgbClr val="002060"/>
              </a:buClr>
              <a:buSzPct val="100000"/>
              <a:tabLst>
                <a:tab pos="284163" algn="l"/>
                <a:tab pos="484188" algn="l"/>
                <a:tab pos="700088" algn="l"/>
                <a:tab pos="892175" algn="l"/>
              </a:tabLst>
              <a:defRPr/>
            </a:pPr>
            <a:endParaRPr lang="en-US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36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Thank you!</a:t>
            </a:r>
            <a:endParaRPr lang="en-IN" sz="3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0">
      <a:dk1>
        <a:sysClr val="windowText" lastClr="000000"/>
      </a:dk1>
      <a:lt1>
        <a:sysClr val="window" lastClr="FFFFFF"/>
      </a:lt1>
      <a:dk2>
        <a:srgbClr val="009AE4"/>
      </a:dk2>
      <a:lt2>
        <a:srgbClr val="00205B"/>
      </a:lt2>
      <a:accent1>
        <a:srgbClr val="FFA300"/>
      </a:accent1>
      <a:accent2>
        <a:srgbClr val="E87722"/>
      </a:accent2>
      <a:accent3>
        <a:srgbClr val="BA0C22"/>
      </a:accent3>
      <a:accent4>
        <a:srgbClr val="702F8A"/>
      </a:accent4>
      <a:accent5>
        <a:srgbClr val="84BD00"/>
      </a:accent5>
      <a:accent6>
        <a:srgbClr val="009A44"/>
      </a:accent6>
      <a:hlink>
        <a:srgbClr val="009AE4"/>
      </a:hlink>
      <a:folHlink>
        <a:srgbClr val="00205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ustom 10">
    <a:dk1>
      <a:sysClr val="windowText" lastClr="000000"/>
    </a:dk1>
    <a:lt1>
      <a:sysClr val="window" lastClr="FFFFFF"/>
    </a:lt1>
    <a:dk2>
      <a:srgbClr val="009AE4"/>
    </a:dk2>
    <a:lt2>
      <a:srgbClr val="00205B"/>
    </a:lt2>
    <a:accent1>
      <a:srgbClr val="FFA300"/>
    </a:accent1>
    <a:accent2>
      <a:srgbClr val="E87722"/>
    </a:accent2>
    <a:accent3>
      <a:srgbClr val="BA0C22"/>
    </a:accent3>
    <a:accent4>
      <a:srgbClr val="702F8A"/>
    </a:accent4>
    <a:accent5>
      <a:srgbClr val="84BD00"/>
    </a:accent5>
    <a:accent6>
      <a:srgbClr val="009A44"/>
    </a:accent6>
    <a:hlink>
      <a:srgbClr val="009AE4"/>
    </a:hlink>
    <a:folHlink>
      <a:srgbClr val="00205B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1997</TotalTime>
  <Words>408</Words>
  <Application>Microsoft Office PowerPoint</Application>
  <PresentationFormat>On-screen Show (4:3)</PresentationFormat>
  <Paragraphs>115</Paragraphs>
  <Slides>13</Slides>
  <Notes>5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Office Theme</vt:lpstr>
      <vt:lpstr>Worksheet</vt:lpstr>
      <vt:lpstr>    </vt:lpstr>
      <vt:lpstr>Slide 2</vt:lpstr>
      <vt:lpstr>CHALLENGES ON HAND: THE FUNNEL </vt:lpstr>
      <vt:lpstr>CHALLENGES ON HAND: A CHOKING FUNNEL</vt:lpstr>
      <vt:lpstr>REGULATORY LITIGATION: IRDAI</vt:lpstr>
      <vt:lpstr>Slide 6</vt:lpstr>
      <vt:lpstr>TORT: MULTIPLE FACETS</vt:lpstr>
      <vt:lpstr>Slide 8</vt:lpstr>
      <vt:lpstr>Slide 9</vt:lpstr>
      <vt:lpstr>Slide 10</vt:lpstr>
      <vt:lpstr>Slide 11</vt:lpstr>
      <vt:lpstr>Slide 12</vt:lpstr>
      <vt:lpstr>Slide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Mayura Sawe</dc:creator>
  <cp:lastModifiedBy>DELL</cp:lastModifiedBy>
  <cp:revision>238</cp:revision>
  <dcterms:created xsi:type="dcterms:W3CDTF">2006-08-16T00:00:00Z</dcterms:created>
  <dcterms:modified xsi:type="dcterms:W3CDTF">2015-08-11T12:12:09Z</dcterms:modified>
</cp:coreProperties>
</file>